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353" r:id="rId2"/>
    <p:sldId id="354" r:id="rId3"/>
    <p:sldId id="345" r:id="rId4"/>
    <p:sldId id="350" r:id="rId5"/>
    <p:sldId id="346" r:id="rId6"/>
    <p:sldId id="256" r:id="rId7"/>
    <p:sldId id="257" r:id="rId8"/>
    <p:sldId id="258" r:id="rId9"/>
    <p:sldId id="259" r:id="rId10"/>
    <p:sldId id="260" r:id="rId11"/>
    <p:sldId id="261" r:id="rId12"/>
    <p:sldId id="262" r:id="rId13"/>
    <p:sldId id="263" r:id="rId14"/>
    <p:sldId id="347" r:id="rId15"/>
    <p:sldId id="264" r:id="rId16"/>
    <p:sldId id="265" r:id="rId17"/>
    <p:sldId id="267" r:id="rId18"/>
    <p:sldId id="268" r:id="rId19"/>
    <p:sldId id="348" r:id="rId20"/>
    <p:sldId id="269" r:id="rId21"/>
    <p:sldId id="270" r:id="rId22"/>
    <p:sldId id="271" r:id="rId23"/>
    <p:sldId id="272" r:id="rId24"/>
    <p:sldId id="273" r:id="rId25"/>
    <p:sldId id="274" r:id="rId26"/>
    <p:sldId id="349"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351"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52" r:id="rId55"/>
    <p:sldId id="328" r:id="rId56"/>
    <p:sldId id="301" r:id="rId57"/>
    <p:sldId id="302" r:id="rId58"/>
    <p:sldId id="303" r:id="rId59"/>
    <p:sldId id="304" r:id="rId60"/>
    <p:sldId id="305" r:id="rId61"/>
    <p:sldId id="306" r:id="rId62"/>
    <p:sldId id="307" r:id="rId63"/>
    <p:sldId id="308" r:id="rId64"/>
    <p:sldId id="309" r:id="rId65"/>
    <p:sldId id="310" r:id="rId66"/>
    <p:sldId id="311" r:id="rId67"/>
    <p:sldId id="329" r:id="rId68"/>
    <p:sldId id="312" r:id="rId69"/>
    <p:sldId id="313" r:id="rId70"/>
    <p:sldId id="314" r:id="rId71"/>
    <p:sldId id="315" r:id="rId72"/>
    <p:sldId id="316" r:id="rId73"/>
    <p:sldId id="317" r:id="rId74"/>
    <p:sldId id="318" r:id="rId75"/>
    <p:sldId id="319" r:id="rId76"/>
    <p:sldId id="320" r:id="rId77"/>
    <p:sldId id="321" r:id="rId78"/>
    <p:sldId id="322" r:id="rId79"/>
    <p:sldId id="337" r:id="rId80"/>
    <p:sldId id="323" r:id="rId81"/>
    <p:sldId id="324" r:id="rId82"/>
    <p:sldId id="325" r:id="rId83"/>
    <p:sldId id="326" r:id="rId84"/>
    <p:sldId id="327" r:id="rId85"/>
    <p:sldId id="338" r:id="rId86"/>
    <p:sldId id="330" r:id="rId87"/>
    <p:sldId id="331" r:id="rId88"/>
    <p:sldId id="332" r:id="rId89"/>
    <p:sldId id="333" r:id="rId90"/>
    <p:sldId id="334" r:id="rId91"/>
    <p:sldId id="335" r:id="rId92"/>
    <p:sldId id="336" r:id="rId93"/>
    <p:sldId id="342" r:id="rId94"/>
    <p:sldId id="339" r:id="rId95"/>
    <p:sldId id="340" r:id="rId96"/>
    <p:sldId id="341" r:id="rId97"/>
    <p:sldId id="343" r:id="rId98"/>
    <p:sldId id="344" r:id="rId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Van Thai Thanh" initials="NVTT" lastIdx="1" clrIdx="0">
    <p:extLst>
      <p:ext uri="{19B8F6BF-5375-455C-9EA6-DF929625EA0E}">
        <p15:presenceInfo xmlns:p15="http://schemas.microsoft.com/office/powerpoint/2012/main" userId="Nguyen Van Thai Than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2DB50-2CF3-4086-AF0D-77ED13E952F4}" v="199" dt="2021-10-15T10:51:30.747"/>
    <p1510:client id="{E7F0837E-D304-4A1A-8174-0F456DFF5BE8}" v="4" dt="2021-10-15T15:12:27.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04" autoAdjust="0"/>
  </p:normalViewPr>
  <p:slideViewPr>
    <p:cSldViewPr snapToGrid="0">
      <p:cViewPr varScale="1">
        <p:scale>
          <a:sx n="62" d="100"/>
          <a:sy n="62" d="100"/>
        </p:scale>
        <p:origin x="162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Van Thai Thanh" userId="efe48e9e-abaa-4a82-8677-c996e7a91e96" providerId="ADAL" clId="{FB2AF7C0-7726-4E68-973A-42492E03A589}"/>
    <pc:docChg chg="custSel addSld delSld modSld">
      <pc:chgData name="Nguyen Van Thai Thanh" userId="efe48e9e-abaa-4a82-8677-c996e7a91e96" providerId="ADAL" clId="{FB2AF7C0-7726-4E68-973A-42492E03A589}" dt="2021-05-28T12:40:44.434" v="636" actId="20577"/>
      <pc:docMkLst>
        <pc:docMk/>
      </pc:docMkLst>
      <pc:sldChg chg="modSp mod addCm delCm modCm">
        <pc:chgData name="Nguyen Van Thai Thanh" userId="efe48e9e-abaa-4a82-8677-c996e7a91e96" providerId="ADAL" clId="{FB2AF7C0-7726-4E68-973A-42492E03A589}" dt="2021-05-28T11:57:05.826" v="37" actId="20577"/>
        <pc:sldMkLst>
          <pc:docMk/>
          <pc:sldMk cId="2608155011" sldId="264"/>
        </pc:sldMkLst>
        <pc:spChg chg="mod">
          <ac:chgData name="Nguyen Van Thai Thanh" userId="efe48e9e-abaa-4a82-8677-c996e7a91e96" providerId="ADAL" clId="{FB2AF7C0-7726-4E68-973A-42492E03A589}" dt="2021-05-28T11:57:05.826" v="37" actId="20577"/>
          <ac:spMkLst>
            <pc:docMk/>
            <pc:sldMk cId="2608155011" sldId="264"/>
            <ac:spMk id="3" creationId="{139D5992-74CA-4E5E-831D-1F8F99FB57FF}"/>
          </ac:spMkLst>
        </pc:spChg>
      </pc:sldChg>
      <pc:sldChg chg="modSp mod">
        <pc:chgData name="Nguyen Van Thai Thanh" userId="efe48e9e-abaa-4a82-8677-c996e7a91e96" providerId="ADAL" clId="{FB2AF7C0-7726-4E68-973A-42492E03A589}" dt="2021-05-28T11:59:37.887" v="246" actId="20577"/>
        <pc:sldMkLst>
          <pc:docMk/>
          <pc:sldMk cId="434734511" sldId="265"/>
        </pc:sldMkLst>
        <pc:spChg chg="mod">
          <ac:chgData name="Nguyen Van Thai Thanh" userId="efe48e9e-abaa-4a82-8677-c996e7a91e96" providerId="ADAL" clId="{FB2AF7C0-7726-4E68-973A-42492E03A589}" dt="2021-05-28T11:59:37.887" v="246" actId="20577"/>
          <ac:spMkLst>
            <pc:docMk/>
            <pc:sldMk cId="434734511" sldId="265"/>
            <ac:spMk id="3" creationId="{139D5992-74CA-4E5E-831D-1F8F99FB57FF}"/>
          </ac:spMkLst>
        </pc:spChg>
      </pc:sldChg>
      <pc:sldChg chg="del">
        <pc:chgData name="Nguyen Van Thai Thanh" userId="efe48e9e-abaa-4a82-8677-c996e7a91e96" providerId="ADAL" clId="{FB2AF7C0-7726-4E68-973A-42492E03A589}" dt="2021-05-28T07:18:03.742" v="35" actId="47"/>
        <pc:sldMkLst>
          <pc:docMk/>
          <pc:sldMk cId="2749564416" sldId="266"/>
        </pc:sldMkLst>
      </pc:sldChg>
      <pc:sldChg chg="modSp mod">
        <pc:chgData name="Nguyen Van Thai Thanh" userId="efe48e9e-abaa-4a82-8677-c996e7a91e96" providerId="ADAL" clId="{FB2AF7C0-7726-4E68-973A-42492E03A589}" dt="2021-05-28T11:59:46.958" v="247" actId="20577"/>
        <pc:sldMkLst>
          <pc:docMk/>
          <pc:sldMk cId="288608019" sldId="267"/>
        </pc:sldMkLst>
        <pc:spChg chg="mod">
          <ac:chgData name="Nguyen Van Thai Thanh" userId="efe48e9e-abaa-4a82-8677-c996e7a91e96" providerId="ADAL" clId="{FB2AF7C0-7726-4E68-973A-42492E03A589}" dt="2021-05-28T11:59:46.958" v="247" actId="20577"/>
          <ac:spMkLst>
            <pc:docMk/>
            <pc:sldMk cId="288608019" sldId="267"/>
            <ac:spMk id="3" creationId="{139D5992-74CA-4E5E-831D-1F8F99FB57FF}"/>
          </ac:spMkLst>
        </pc:spChg>
      </pc:sldChg>
      <pc:sldChg chg="modSp mod">
        <pc:chgData name="Nguyen Van Thai Thanh" userId="efe48e9e-abaa-4a82-8677-c996e7a91e96" providerId="ADAL" clId="{FB2AF7C0-7726-4E68-973A-42492E03A589}" dt="2021-05-28T12:17:59.699" v="275" actId="20577"/>
        <pc:sldMkLst>
          <pc:docMk/>
          <pc:sldMk cId="2750153858" sldId="268"/>
        </pc:sldMkLst>
        <pc:spChg chg="mod">
          <ac:chgData name="Nguyen Van Thai Thanh" userId="efe48e9e-abaa-4a82-8677-c996e7a91e96" providerId="ADAL" clId="{FB2AF7C0-7726-4E68-973A-42492E03A589}" dt="2021-05-28T12:17:59.699" v="275" actId="20577"/>
          <ac:spMkLst>
            <pc:docMk/>
            <pc:sldMk cId="2750153858" sldId="268"/>
            <ac:spMk id="3" creationId="{139D5992-74CA-4E5E-831D-1F8F99FB57FF}"/>
          </ac:spMkLst>
        </pc:spChg>
      </pc:sldChg>
      <pc:sldChg chg="modSp mod">
        <pc:chgData name="Nguyen Van Thai Thanh" userId="efe48e9e-abaa-4a82-8677-c996e7a91e96" providerId="ADAL" clId="{FB2AF7C0-7726-4E68-973A-42492E03A589}" dt="2021-05-28T12:18:10.869" v="276" actId="20577"/>
        <pc:sldMkLst>
          <pc:docMk/>
          <pc:sldMk cId="2995263872" sldId="269"/>
        </pc:sldMkLst>
        <pc:spChg chg="mod">
          <ac:chgData name="Nguyen Van Thai Thanh" userId="efe48e9e-abaa-4a82-8677-c996e7a91e96" providerId="ADAL" clId="{FB2AF7C0-7726-4E68-973A-42492E03A589}" dt="2021-05-28T12:18:10.869" v="276" actId="20577"/>
          <ac:spMkLst>
            <pc:docMk/>
            <pc:sldMk cId="2995263872" sldId="269"/>
            <ac:spMk id="3" creationId="{139D5992-74CA-4E5E-831D-1F8F99FB57FF}"/>
          </ac:spMkLst>
        </pc:spChg>
      </pc:sldChg>
      <pc:sldChg chg="modSp mod">
        <pc:chgData name="Nguyen Van Thai Thanh" userId="efe48e9e-abaa-4a82-8677-c996e7a91e96" providerId="ADAL" clId="{FB2AF7C0-7726-4E68-973A-42492E03A589}" dt="2021-05-28T12:19:18.242" v="277" actId="20577"/>
        <pc:sldMkLst>
          <pc:docMk/>
          <pc:sldMk cId="2860327973" sldId="270"/>
        </pc:sldMkLst>
        <pc:spChg chg="mod">
          <ac:chgData name="Nguyen Van Thai Thanh" userId="efe48e9e-abaa-4a82-8677-c996e7a91e96" providerId="ADAL" clId="{FB2AF7C0-7726-4E68-973A-42492E03A589}" dt="2021-05-28T12:19:18.242" v="277" actId="20577"/>
          <ac:spMkLst>
            <pc:docMk/>
            <pc:sldMk cId="2860327973" sldId="270"/>
            <ac:spMk id="3" creationId="{139D5992-74CA-4E5E-831D-1F8F99FB57FF}"/>
          </ac:spMkLst>
        </pc:spChg>
      </pc:sldChg>
      <pc:sldChg chg="modSp mod">
        <pc:chgData name="Nguyen Van Thai Thanh" userId="efe48e9e-abaa-4a82-8677-c996e7a91e96" providerId="ADAL" clId="{FB2AF7C0-7726-4E68-973A-42492E03A589}" dt="2021-05-28T12:19:29.981" v="279" actId="20577"/>
        <pc:sldMkLst>
          <pc:docMk/>
          <pc:sldMk cId="1079739622" sldId="271"/>
        </pc:sldMkLst>
        <pc:spChg chg="mod">
          <ac:chgData name="Nguyen Van Thai Thanh" userId="efe48e9e-abaa-4a82-8677-c996e7a91e96" providerId="ADAL" clId="{FB2AF7C0-7726-4E68-973A-42492E03A589}" dt="2021-05-28T12:19:29.981" v="279" actId="20577"/>
          <ac:spMkLst>
            <pc:docMk/>
            <pc:sldMk cId="1079739622" sldId="271"/>
            <ac:spMk id="3" creationId="{139D5992-74CA-4E5E-831D-1F8F99FB57FF}"/>
          </ac:spMkLst>
        </pc:spChg>
      </pc:sldChg>
      <pc:sldChg chg="modSp mod">
        <pc:chgData name="Nguyen Van Thai Thanh" userId="efe48e9e-abaa-4a82-8677-c996e7a91e96" providerId="ADAL" clId="{FB2AF7C0-7726-4E68-973A-42492E03A589}" dt="2021-05-28T12:20:28.215" v="280" actId="20577"/>
        <pc:sldMkLst>
          <pc:docMk/>
          <pc:sldMk cId="2905197098" sldId="272"/>
        </pc:sldMkLst>
        <pc:spChg chg="mod">
          <ac:chgData name="Nguyen Van Thai Thanh" userId="efe48e9e-abaa-4a82-8677-c996e7a91e96" providerId="ADAL" clId="{FB2AF7C0-7726-4E68-973A-42492E03A589}" dt="2021-05-28T12:20:28.215" v="280" actId="20577"/>
          <ac:spMkLst>
            <pc:docMk/>
            <pc:sldMk cId="2905197098" sldId="272"/>
            <ac:spMk id="3" creationId="{139D5992-74CA-4E5E-831D-1F8F99FB57FF}"/>
          </ac:spMkLst>
        </pc:spChg>
      </pc:sldChg>
      <pc:sldChg chg="addSp modSp mod">
        <pc:chgData name="Nguyen Van Thai Thanh" userId="efe48e9e-abaa-4a82-8677-c996e7a91e96" providerId="ADAL" clId="{FB2AF7C0-7726-4E68-973A-42492E03A589}" dt="2021-05-28T12:25:56.566" v="470" actId="14100"/>
        <pc:sldMkLst>
          <pc:docMk/>
          <pc:sldMk cId="1194237622" sldId="273"/>
        </pc:sldMkLst>
        <pc:spChg chg="mod">
          <ac:chgData name="Nguyen Van Thai Thanh" userId="efe48e9e-abaa-4a82-8677-c996e7a91e96" providerId="ADAL" clId="{FB2AF7C0-7726-4E68-973A-42492E03A589}" dt="2021-05-28T12:25:51.008" v="468" actId="14100"/>
          <ac:spMkLst>
            <pc:docMk/>
            <pc:sldMk cId="1194237622" sldId="273"/>
            <ac:spMk id="3" creationId="{139D5992-74CA-4E5E-831D-1F8F99FB57FF}"/>
          </ac:spMkLst>
        </pc:spChg>
        <pc:picChg chg="add mod">
          <ac:chgData name="Nguyen Van Thai Thanh" userId="efe48e9e-abaa-4a82-8677-c996e7a91e96" providerId="ADAL" clId="{FB2AF7C0-7726-4E68-973A-42492E03A589}" dt="2021-05-28T12:25:56.566" v="470" actId="14100"/>
          <ac:picMkLst>
            <pc:docMk/>
            <pc:sldMk cId="1194237622" sldId="273"/>
            <ac:picMk id="1026" creationId="{D5113874-CAF6-4D9F-B24D-9BE20323827B}"/>
          </ac:picMkLst>
        </pc:picChg>
      </pc:sldChg>
      <pc:sldChg chg="modSp mod">
        <pc:chgData name="Nguyen Van Thai Thanh" userId="efe48e9e-abaa-4a82-8677-c996e7a91e96" providerId="ADAL" clId="{FB2AF7C0-7726-4E68-973A-42492E03A589}" dt="2021-05-28T12:26:15.410" v="471" actId="20577"/>
        <pc:sldMkLst>
          <pc:docMk/>
          <pc:sldMk cId="4051232267" sldId="274"/>
        </pc:sldMkLst>
        <pc:spChg chg="mod">
          <ac:chgData name="Nguyen Van Thai Thanh" userId="efe48e9e-abaa-4a82-8677-c996e7a91e96" providerId="ADAL" clId="{FB2AF7C0-7726-4E68-973A-42492E03A589}" dt="2021-05-28T12:26:15.410" v="471" actId="20577"/>
          <ac:spMkLst>
            <pc:docMk/>
            <pc:sldMk cId="4051232267" sldId="274"/>
            <ac:spMk id="3" creationId="{139D5992-74CA-4E5E-831D-1F8F99FB57FF}"/>
          </ac:spMkLst>
        </pc:spChg>
      </pc:sldChg>
      <pc:sldChg chg="modSp mod">
        <pc:chgData name="Nguyen Van Thai Thanh" userId="efe48e9e-abaa-4a82-8677-c996e7a91e96" providerId="ADAL" clId="{FB2AF7C0-7726-4E68-973A-42492E03A589}" dt="2021-05-28T12:28:51.149" v="472" actId="20577"/>
        <pc:sldMkLst>
          <pc:docMk/>
          <pc:sldMk cId="1118826657" sldId="275"/>
        </pc:sldMkLst>
        <pc:spChg chg="mod">
          <ac:chgData name="Nguyen Van Thai Thanh" userId="efe48e9e-abaa-4a82-8677-c996e7a91e96" providerId="ADAL" clId="{FB2AF7C0-7726-4E68-973A-42492E03A589}" dt="2021-05-28T12:28:51.149" v="472" actId="20577"/>
          <ac:spMkLst>
            <pc:docMk/>
            <pc:sldMk cId="1118826657" sldId="275"/>
            <ac:spMk id="3" creationId="{139D5992-74CA-4E5E-831D-1F8F99FB57FF}"/>
          </ac:spMkLst>
        </pc:spChg>
      </pc:sldChg>
      <pc:sldChg chg="modSp mod">
        <pc:chgData name="Nguyen Van Thai Thanh" userId="efe48e9e-abaa-4a82-8677-c996e7a91e96" providerId="ADAL" clId="{FB2AF7C0-7726-4E68-973A-42492E03A589}" dt="2021-05-28T12:30:00.444" v="473" actId="20577"/>
        <pc:sldMkLst>
          <pc:docMk/>
          <pc:sldMk cId="3350847939" sldId="276"/>
        </pc:sldMkLst>
        <pc:spChg chg="mod">
          <ac:chgData name="Nguyen Van Thai Thanh" userId="efe48e9e-abaa-4a82-8677-c996e7a91e96" providerId="ADAL" clId="{FB2AF7C0-7726-4E68-973A-42492E03A589}" dt="2021-05-28T12:30:00.444" v="473" actId="20577"/>
          <ac:spMkLst>
            <pc:docMk/>
            <pc:sldMk cId="3350847939" sldId="276"/>
            <ac:spMk id="3" creationId="{139D5992-74CA-4E5E-831D-1F8F99FB57FF}"/>
          </ac:spMkLst>
        </pc:spChg>
      </pc:sldChg>
      <pc:sldChg chg="modSp mod">
        <pc:chgData name="Nguyen Van Thai Thanh" userId="efe48e9e-abaa-4a82-8677-c996e7a91e96" providerId="ADAL" clId="{FB2AF7C0-7726-4E68-973A-42492E03A589}" dt="2021-05-28T12:30:48.757" v="475" actId="20577"/>
        <pc:sldMkLst>
          <pc:docMk/>
          <pc:sldMk cId="1862969695" sldId="277"/>
        </pc:sldMkLst>
        <pc:spChg chg="mod">
          <ac:chgData name="Nguyen Van Thai Thanh" userId="efe48e9e-abaa-4a82-8677-c996e7a91e96" providerId="ADAL" clId="{FB2AF7C0-7726-4E68-973A-42492E03A589}" dt="2021-05-28T12:30:48.757" v="475" actId="20577"/>
          <ac:spMkLst>
            <pc:docMk/>
            <pc:sldMk cId="1862969695" sldId="277"/>
            <ac:spMk id="3" creationId="{139D5992-74CA-4E5E-831D-1F8F99FB57FF}"/>
          </ac:spMkLst>
        </pc:spChg>
      </pc:sldChg>
      <pc:sldChg chg="modSp mod">
        <pc:chgData name="Nguyen Van Thai Thanh" userId="efe48e9e-abaa-4a82-8677-c996e7a91e96" providerId="ADAL" clId="{FB2AF7C0-7726-4E68-973A-42492E03A589}" dt="2021-05-28T12:30:56.260" v="476" actId="20577"/>
        <pc:sldMkLst>
          <pc:docMk/>
          <pc:sldMk cId="1879726957" sldId="278"/>
        </pc:sldMkLst>
        <pc:spChg chg="mod">
          <ac:chgData name="Nguyen Van Thai Thanh" userId="efe48e9e-abaa-4a82-8677-c996e7a91e96" providerId="ADAL" clId="{FB2AF7C0-7726-4E68-973A-42492E03A589}" dt="2021-05-28T12:30:56.260" v="476" actId="20577"/>
          <ac:spMkLst>
            <pc:docMk/>
            <pc:sldMk cId="1879726957" sldId="278"/>
            <ac:spMk id="3" creationId="{139D5992-74CA-4E5E-831D-1F8F99FB57FF}"/>
          </ac:spMkLst>
        </pc:spChg>
      </pc:sldChg>
      <pc:sldChg chg="modSp mod">
        <pc:chgData name="Nguyen Van Thai Thanh" userId="efe48e9e-abaa-4a82-8677-c996e7a91e96" providerId="ADAL" clId="{FB2AF7C0-7726-4E68-973A-42492E03A589}" dt="2021-05-28T12:31:09.509" v="477" actId="20577"/>
        <pc:sldMkLst>
          <pc:docMk/>
          <pc:sldMk cId="2033333580" sldId="279"/>
        </pc:sldMkLst>
        <pc:spChg chg="mod">
          <ac:chgData name="Nguyen Van Thai Thanh" userId="efe48e9e-abaa-4a82-8677-c996e7a91e96" providerId="ADAL" clId="{FB2AF7C0-7726-4E68-973A-42492E03A589}" dt="2021-05-28T12:31:09.509" v="477" actId="20577"/>
          <ac:spMkLst>
            <pc:docMk/>
            <pc:sldMk cId="2033333580" sldId="279"/>
            <ac:spMk id="3" creationId="{139D5992-74CA-4E5E-831D-1F8F99FB57FF}"/>
          </ac:spMkLst>
        </pc:spChg>
      </pc:sldChg>
      <pc:sldChg chg="modSp mod">
        <pc:chgData name="Nguyen Van Thai Thanh" userId="efe48e9e-abaa-4a82-8677-c996e7a91e96" providerId="ADAL" clId="{FB2AF7C0-7726-4E68-973A-42492E03A589}" dt="2021-05-28T12:31:40.391" v="478" actId="20577"/>
        <pc:sldMkLst>
          <pc:docMk/>
          <pc:sldMk cId="698231161" sldId="280"/>
        </pc:sldMkLst>
        <pc:spChg chg="mod">
          <ac:chgData name="Nguyen Van Thai Thanh" userId="efe48e9e-abaa-4a82-8677-c996e7a91e96" providerId="ADAL" clId="{FB2AF7C0-7726-4E68-973A-42492E03A589}" dt="2021-05-28T12:31:40.391" v="478" actId="20577"/>
          <ac:spMkLst>
            <pc:docMk/>
            <pc:sldMk cId="698231161" sldId="280"/>
            <ac:spMk id="3" creationId="{139D5992-74CA-4E5E-831D-1F8F99FB57FF}"/>
          </ac:spMkLst>
        </pc:spChg>
      </pc:sldChg>
      <pc:sldChg chg="modSp mod">
        <pc:chgData name="Nguyen Van Thai Thanh" userId="efe48e9e-abaa-4a82-8677-c996e7a91e96" providerId="ADAL" clId="{FB2AF7C0-7726-4E68-973A-42492E03A589}" dt="2021-05-28T12:32:46.542" v="479" actId="20577"/>
        <pc:sldMkLst>
          <pc:docMk/>
          <pc:sldMk cId="62064987" sldId="281"/>
        </pc:sldMkLst>
        <pc:spChg chg="mod">
          <ac:chgData name="Nguyen Van Thai Thanh" userId="efe48e9e-abaa-4a82-8677-c996e7a91e96" providerId="ADAL" clId="{FB2AF7C0-7726-4E68-973A-42492E03A589}" dt="2021-05-28T12:32:46.542" v="479" actId="20577"/>
          <ac:spMkLst>
            <pc:docMk/>
            <pc:sldMk cId="62064987" sldId="281"/>
            <ac:spMk id="3" creationId="{139D5992-74CA-4E5E-831D-1F8F99FB57FF}"/>
          </ac:spMkLst>
        </pc:spChg>
      </pc:sldChg>
      <pc:sldChg chg="modSp mod">
        <pc:chgData name="Nguyen Van Thai Thanh" userId="efe48e9e-abaa-4a82-8677-c996e7a91e96" providerId="ADAL" clId="{FB2AF7C0-7726-4E68-973A-42492E03A589}" dt="2021-05-28T12:33:31.801" v="481" actId="20577"/>
        <pc:sldMkLst>
          <pc:docMk/>
          <pc:sldMk cId="1899903437" sldId="282"/>
        </pc:sldMkLst>
        <pc:spChg chg="mod">
          <ac:chgData name="Nguyen Van Thai Thanh" userId="efe48e9e-abaa-4a82-8677-c996e7a91e96" providerId="ADAL" clId="{FB2AF7C0-7726-4E68-973A-42492E03A589}" dt="2021-05-28T12:33:31.801" v="481" actId="20577"/>
          <ac:spMkLst>
            <pc:docMk/>
            <pc:sldMk cId="1899903437" sldId="282"/>
            <ac:spMk id="3" creationId="{139D5992-74CA-4E5E-831D-1F8F99FB57FF}"/>
          </ac:spMkLst>
        </pc:spChg>
      </pc:sldChg>
      <pc:sldChg chg="modSp mod">
        <pc:chgData name="Nguyen Van Thai Thanh" userId="efe48e9e-abaa-4a82-8677-c996e7a91e96" providerId="ADAL" clId="{FB2AF7C0-7726-4E68-973A-42492E03A589}" dt="2021-05-28T12:34:24.171" v="482" actId="20577"/>
        <pc:sldMkLst>
          <pc:docMk/>
          <pc:sldMk cId="1189557307" sldId="283"/>
        </pc:sldMkLst>
        <pc:spChg chg="mod">
          <ac:chgData name="Nguyen Van Thai Thanh" userId="efe48e9e-abaa-4a82-8677-c996e7a91e96" providerId="ADAL" clId="{FB2AF7C0-7726-4E68-973A-42492E03A589}" dt="2021-05-28T12:34:24.171" v="482" actId="20577"/>
          <ac:spMkLst>
            <pc:docMk/>
            <pc:sldMk cId="1189557307" sldId="283"/>
            <ac:spMk id="3" creationId="{139D5992-74CA-4E5E-831D-1F8F99FB57FF}"/>
          </ac:spMkLst>
        </pc:spChg>
      </pc:sldChg>
      <pc:sldChg chg="addSp modSp mod">
        <pc:chgData name="Nguyen Van Thai Thanh" userId="efe48e9e-abaa-4a82-8677-c996e7a91e96" providerId="ADAL" clId="{FB2AF7C0-7726-4E68-973A-42492E03A589}" dt="2021-05-28T12:34:38.473" v="483" actId="20577"/>
        <pc:sldMkLst>
          <pc:docMk/>
          <pc:sldMk cId="1001867676" sldId="284"/>
        </pc:sldMkLst>
        <pc:spChg chg="mod">
          <ac:chgData name="Nguyen Van Thai Thanh" userId="efe48e9e-abaa-4a82-8677-c996e7a91e96" providerId="ADAL" clId="{FB2AF7C0-7726-4E68-973A-42492E03A589}" dt="2021-05-28T12:34:38.473" v="483" actId="20577"/>
          <ac:spMkLst>
            <pc:docMk/>
            <pc:sldMk cId="1001867676" sldId="284"/>
            <ac:spMk id="3" creationId="{139D5992-74CA-4E5E-831D-1F8F99FB57FF}"/>
          </ac:spMkLst>
        </pc:spChg>
        <pc:picChg chg="add mod">
          <ac:chgData name="Nguyen Van Thai Thanh" userId="efe48e9e-abaa-4a82-8677-c996e7a91e96" providerId="ADAL" clId="{FB2AF7C0-7726-4E68-973A-42492E03A589}" dt="2021-05-28T06:10:19.285" v="8" actId="14100"/>
          <ac:picMkLst>
            <pc:docMk/>
            <pc:sldMk cId="1001867676" sldId="284"/>
            <ac:picMk id="4" creationId="{045DAD57-1CD8-4657-BF0E-A3876B829E10}"/>
          </ac:picMkLst>
        </pc:picChg>
      </pc:sldChg>
      <pc:sldChg chg="addSp modSp mod">
        <pc:chgData name="Nguyen Van Thai Thanh" userId="efe48e9e-abaa-4a82-8677-c996e7a91e96" providerId="ADAL" clId="{FB2AF7C0-7726-4E68-973A-42492E03A589}" dt="2021-05-28T12:39:56.257" v="635" actId="20577"/>
        <pc:sldMkLst>
          <pc:docMk/>
          <pc:sldMk cId="3475799412" sldId="285"/>
        </pc:sldMkLst>
        <pc:spChg chg="mod">
          <ac:chgData name="Nguyen Van Thai Thanh" userId="efe48e9e-abaa-4a82-8677-c996e7a91e96" providerId="ADAL" clId="{FB2AF7C0-7726-4E68-973A-42492E03A589}" dt="2021-05-28T12:39:56.257" v="635" actId="20577"/>
          <ac:spMkLst>
            <pc:docMk/>
            <pc:sldMk cId="3475799412" sldId="285"/>
            <ac:spMk id="3" creationId="{139D5992-74CA-4E5E-831D-1F8F99FB57FF}"/>
          </ac:spMkLst>
        </pc:spChg>
        <pc:picChg chg="add mod">
          <ac:chgData name="Nguyen Van Thai Thanh" userId="efe48e9e-abaa-4a82-8677-c996e7a91e96" providerId="ADAL" clId="{FB2AF7C0-7726-4E68-973A-42492E03A589}" dt="2021-05-28T06:11:01.661" v="12" actId="14100"/>
          <ac:picMkLst>
            <pc:docMk/>
            <pc:sldMk cId="3475799412" sldId="285"/>
            <ac:picMk id="4" creationId="{496D8A92-F01D-453A-840F-E2190BBB60A5}"/>
          </ac:picMkLst>
        </pc:picChg>
      </pc:sldChg>
      <pc:sldChg chg="addSp modSp add mod">
        <pc:chgData name="Nguyen Van Thai Thanh" userId="efe48e9e-abaa-4a82-8677-c996e7a91e96" providerId="ADAL" clId="{FB2AF7C0-7726-4E68-973A-42492E03A589}" dt="2021-05-28T12:40:44.434" v="636" actId="20577"/>
        <pc:sldMkLst>
          <pc:docMk/>
          <pc:sldMk cId="1795922026" sldId="286"/>
        </pc:sldMkLst>
        <pc:spChg chg="mod">
          <ac:chgData name="Nguyen Van Thai Thanh" userId="efe48e9e-abaa-4a82-8677-c996e7a91e96" providerId="ADAL" clId="{FB2AF7C0-7726-4E68-973A-42492E03A589}" dt="2021-05-28T12:40:44.434" v="636" actId="20577"/>
          <ac:spMkLst>
            <pc:docMk/>
            <pc:sldMk cId="1795922026" sldId="286"/>
            <ac:spMk id="3" creationId="{139D5992-74CA-4E5E-831D-1F8F99FB57FF}"/>
          </ac:spMkLst>
        </pc:spChg>
        <pc:picChg chg="add mod">
          <ac:chgData name="Nguyen Van Thai Thanh" userId="efe48e9e-abaa-4a82-8677-c996e7a91e96" providerId="ADAL" clId="{FB2AF7C0-7726-4E68-973A-42492E03A589}" dt="2021-05-28T06:11:19.741" v="17" actId="14100"/>
          <ac:picMkLst>
            <pc:docMk/>
            <pc:sldMk cId="1795922026" sldId="286"/>
            <ac:picMk id="4" creationId="{F87260DF-6A85-4369-83EB-45A64EA7D772}"/>
          </ac:picMkLst>
        </pc:picChg>
      </pc:sldChg>
      <pc:sldChg chg="delSp modSp add mod">
        <pc:chgData name="Nguyen Van Thai Thanh" userId="efe48e9e-abaa-4a82-8677-c996e7a91e96" providerId="ADAL" clId="{FB2AF7C0-7726-4E68-973A-42492E03A589}" dt="2021-05-28T06:11:33.648" v="31" actId="20577"/>
        <pc:sldMkLst>
          <pc:docMk/>
          <pc:sldMk cId="3700241888" sldId="287"/>
        </pc:sldMkLst>
        <pc:spChg chg="mod">
          <ac:chgData name="Nguyen Van Thai Thanh" userId="efe48e9e-abaa-4a82-8677-c996e7a91e96" providerId="ADAL" clId="{FB2AF7C0-7726-4E68-973A-42492E03A589}" dt="2021-05-28T06:11:33.648" v="31" actId="20577"/>
          <ac:spMkLst>
            <pc:docMk/>
            <pc:sldMk cId="3700241888" sldId="287"/>
            <ac:spMk id="3" creationId="{139D5992-74CA-4E5E-831D-1F8F99FB57FF}"/>
          </ac:spMkLst>
        </pc:spChg>
        <pc:picChg chg="del">
          <ac:chgData name="Nguyen Van Thai Thanh" userId="efe48e9e-abaa-4a82-8677-c996e7a91e96" providerId="ADAL" clId="{FB2AF7C0-7726-4E68-973A-42492E03A589}" dt="2021-05-28T06:11:27.819" v="19" actId="478"/>
          <ac:picMkLst>
            <pc:docMk/>
            <pc:sldMk cId="3700241888" sldId="287"/>
            <ac:picMk id="4" creationId="{F87260DF-6A85-4369-83EB-45A64EA7D772}"/>
          </ac:picMkLst>
        </pc:picChg>
      </pc:sldChg>
    </pc:docChg>
  </pc:docChgLst>
  <pc:docChgLst>
    <pc:chgData name="Nguyen Van Thai Thanh" userId="efe48e9e-abaa-4a82-8677-c996e7a91e96" providerId="ADAL" clId="{B50589D1-06DE-4066-B765-8DCB94CDD3BB}"/>
    <pc:docChg chg="undo custSel addSld delSld modSld">
      <pc:chgData name="Nguyen Van Thai Thanh" userId="efe48e9e-abaa-4a82-8677-c996e7a91e96" providerId="ADAL" clId="{B50589D1-06DE-4066-B765-8DCB94CDD3BB}" dt="2021-05-27T15:20:38.772" v="615" actId="14100"/>
      <pc:docMkLst>
        <pc:docMk/>
      </pc:docMkLst>
      <pc:sldChg chg="addSp modSp mod modNotesTx">
        <pc:chgData name="Nguyen Van Thai Thanh" userId="efe48e9e-abaa-4a82-8677-c996e7a91e96" providerId="ADAL" clId="{B50589D1-06DE-4066-B765-8DCB94CDD3BB}" dt="2021-05-26T12:52:15.259" v="200" actId="20577"/>
        <pc:sldMkLst>
          <pc:docMk/>
          <pc:sldMk cId="1495374394" sldId="256"/>
        </pc:sldMkLst>
        <pc:spChg chg="mod">
          <ac:chgData name="Nguyen Van Thai Thanh" userId="efe48e9e-abaa-4a82-8677-c996e7a91e96" providerId="ADAL" clId="{B50589D1-06DE-4066-B765-8DCB94CDD3BB}" dt="2021-05-26T12:52:15.259" v="200" actId="20577"/>
          <ac:spMkLst>
            <pc:docMk/>
            <pc:sldMk cId="1495374394" sldId="256"/>
            <ac:spMk id="3" creationId="{139D5992-74CA-4E5E-831D-1F8F99FB57FF}"/>
          </ac:spMkLst>
        </pc:spChg>
        <pc:picChg chg="add mod">
          <ac:chgData name="Nguyen Van Thai Thanh" userId="efe48e9e-abaa-4a82-8677-c996e7a91e96" providerId="ADAL" clId="{B50589D1-06DE-4066-B765-8DCB94CDD3BB}" dt="2021-05-26T12:23:24.330" v="28" actId="14100"/>
          <ac:picMkLst>
            <pc:docMk/>
            <pc:sldMk cId="1495374394" sldId="256"/>
            <ac:picMk id="4" creationId="{637F9923-2A42-4FC8-9919-F485CB51686F}"/>
          </ac:picMkLst>
        </pc:picChg>
      </pc:sldChg>
      <pc:sldChg chg="addSp modSp add mod">
        <pc:chgData name="Nguyen Van Thai Thanh" userId="efe48e9e-abaa-4a82-8677-c996e7a91e96" providerId="ADAL" clId="{B50589D1-06DE-4066-B765-8DCB94CDD3BB}" dt="2021-05-26T12:52:18.297" v="202" actId="20577"/>
        <pc:sldMkLst>
          <pc:docMk/>
          <pc:sldMk cId="3662657859" sldId="257"/>
        </pc:sldMkLst>
        <pc:spChg chg="mod">
          <ac:chgData name="Nguyen Van Thai Thanh" userId="efe48e9e-abaa-4a82-8677-c996e7a91e96" providerId="ADAL" clId="{B50589D1-06DE-4066-B765-8DCB94CDD3BB}" dt="2021-05-26T12:52:18.297" v="202" actId="20577"/>
          <ac:spMkLst>
            <pc:docMk/>
            <pc:sldMk cId="3662657859" sldId="257"/>
            <ac:spMk id="3" creationId="{139D5992-74CA-4E5E-831D-1F8F99FB57FF}"/>
          </ac:spMkLst>
        </pc:spChg>
        <pc:picChg chg="add mod">
          <ac:chgData name="Nguyen Van Thai Thanh" userId="efe48e9e-abaa-4a82-8677-c996e7a91e96" providerId="ADAL" clId="{B50589D1-06DE-4066-B765-8DCB94CDD3BB}" dt="2021-05-26T12:34:24.346" v="48" actId="14100"/>
          <ac:picMkLst>
            <pc:docMk/>
            <pc:sldMk cId="3662657859" sldId="257"/>
            <ac:picMk id="4" creationId="{8C239C7A-F4E3-4DFE-8FD3-C69A1BA232D3}"/>
          </ac:picMkLst>
        </pc:picChg>
      </pc:sldChg>
      <pc:sldChg chg="addSp delSp modSp add mod setBg">
        <pc:chgData name="Nguyen Van Thai Thanh" userId="efe48e9e-abaa-4a82-8677-c996e7a91e96" providerId="ADAL" clId="{B50589D1-06DE-4066-B765-8DCB94CDD3BB}" dt="2021-05-26T12:52:20.889" v="204" actId="20577"/>
        <pc:sldMkLst>
          <pc:docMk/>
          <pc:sldMk cId="3823226026" sldId="258"/>
        </pc:sldMkLst>
        <pc:spChg chg="mod">
          <ac:chgData name="Nguyen Van Thai Thanh" userId="efe48e9e-abaa-4a82-8677-c996e7a91e96" providerId="ADAL" clId="{B50589D1-06DE-4066-B765-8DCB94CDD3BB}" dt="2021-05-26T12:52:20.889" v="204" actId="20577"/>
          <ac:spMkLst>
            <pc:docMk/>
            <pc:sldMk cId="3823226026" sldId="258"/>
            <ac:spMk id="3" creationId="{139D5992-74CA-4E5E-831D-1F8F99FB57FF}"/>
          </ac:spMkLst>
        </pc:spChg>
        <pc:spChg chg="add del">
          <ac:chgData name="Nguyen Van Thai Thanh" userId="efe48e9e-abaa-4a82-8677-c996e7a91e96" providerId="ADAL" clId="{B50589D1-06DE-4066-B765-8DCB94CDD3BB}" dt="2021-05-26T12:39:04.546" v="171" actId="26606"/>
          <ac:spMkLst>
            <pc:docMk/>
            <pc:sldMk cId="3823226026" sldId="258"/>
            <ac:spMk id="11" creationId="{99ED5833-B85B-4103-8A3B-CAB0308E6C15}"/>
          </ac:spMkLst>
        </pc:spChg>
        <pc:picChg chg="add mod ord">
          <ac:chgData name="Nguyen Van Thai Thanh" userId="efe48e9e-abaa-4a82-8677-c996e7a91e96" providerId="ADAL" clId="{B50589D1-06DE-4066-B765-8DCB94CDD3BB}" dt="2021-05-26T12:39:14.187" v="173" actId="1076"/>
          <ac:picMkLst>
            <pc:docMk/>
            <pc:sldMk cId="3823226026" sldId="258"/>
            <ac:picMk id="4" creationId="{643E83B8-41AE-42FB-A1D2-07857104722B}"/>
          </ac:picMkLst>
        </pc:picChg>
        <pc:picChg chg="add del mod">
          <ac:chgData name="Nguyen Van Thai Thanh" userId="efe48e9e-abaa-4a82-8677-c996e7a91e96" providerId="ADAL" clId="{B50589D1-06DE-4066-B765-8DCB94CDD3BB}" dt="2021-05-26T12:40:42.311" v="174" actId="478"/>
          <ac:picMkLst>
            <pc:docMk/>
            <pc:sldMk cId="3823226026" sldId="258"/>
            <ac:picMk id="6" creationId="{03795AF4-29C0-422D-BA86-AAC3DBCB5074}"/>
          </ac:picMkLst>
        </pc:picChg>
        <pc:picChg chg="add mod">
          <ac:chgData name="Nguyen Van Thai Thanh" userId="efe48e9e-abaa-4a82-8677-c996e7a91e96" providerId="ADAL" clId="{B50589D1-06DE-4066-B765-8DCB94CDD3BB}" dt="2021-05-26T12:40:45.724" v="176" actId="1076"/>
          <ac:picMkLst>
            <pc:docMk/>
            <pc:sldMk cId="3823226026" sldId="258"/>
            <ac:picMk id="8" creationId="{D646E1F2-C87F-4449-B076-A3F901027AAB}"/>
          </ac:picMkLst>
        </pc:picChg>
      </pc:sldChg>
      <pc:sldChg chg="addSp modSp new del">
        <pc:chgData name="Nguyen Van Thai Thanh" userId="efe48e9e-abaa-4a82-8677-c996e7a91e96" providerId="ADAL" clId="{B50589D1-06DE-4066-B765-8DCB94CDD3BB}" dt="2021-05-26T12:37:42.980" v="165" actId="47"/>
        <pc:sldMkLst>
          <pc:docMk/>
          <pc:sldMk cId="1444229745" sldId="259"/>
        </pc:sldMkLst>
        <pc:spChg chg="add mod">
          <ac:chgData name="Nguyen Van Thai Thanh" userId="efe48e9e-abaa-4a82-8677-c996e7a91e96" providerId="ADAL" clId="{B50589D1-06DE-4066-B765-8DCB94CDD3BB}" dt="2021-05-26T12:37:38.638" v="164"/>
          <ac:spMkLst>
            <pc:docMk/>
            <pc:sldMk cId="1444229745" sldId="259"/>
            <ac:spMk id="4" creationId="{F2A9119A-1959-4D24-B1CF-9A4487E1032F}"/>
          </ac:spMkLst>
        </pc:spChg>
      </pc:sldChg>
      <pc:sldChg chg="addSp modSp add mod">
        <pc:chgData name="Nguyen Van Thai Thanh" userId="efe48e9e-abaa-4a82-8677-c996e7a91e96" providerId="ADAL" clId="{B50589D1-06DE-4066-B765-8DCB94CDD3BB}" dt="2021-05-26T13:36:29.379" v="333" actId="20577"/>
        <pc:sldMkLst>
          <pc:docMk/>
          <pc:sldMk cId="4162768084" sldId="259"/>
        </pc:sldMkLst>
        <pc:spChg chg="mod">
          <ac:chgData name="Nguyen Van Thai Thanh" userId="efe48e9e-abaa-4a82-8677-c996e7a91e96" providerId="ADAL" clId="{B50589D1-06DE-4066-B765-8DCB94CDD3BB}" dt="2021-05-26T13:36:29.379" v="333" actId="20577"/>
          <ac:spMkLst>
            <pc:docMk/>
            <pc:sldMk cId="4162768084" sldId="259"/>
            <ac:spMk id="3" creationId="{139D5992-74CA-4E5E-831D-1F8F99FB57FF}"/>
          </ac:spMkLst>
        </pc:spChg>
        <pc:picChg chg="add mod">
          <ac:chgData name="Nguyen Van Thai Thanh" userId="efe48e9e-abaa-4a82-8677-c996e7a91e96" providerId="ADAL" clId="{B50589D1-06DE-4066-B765-8DCB94CDD3BB}" dt="2021-05-26T13:07:43.899" v="209" actId="14100"/>
          <ac:picMkLst>
            <pc:docMk/>
            <pc:sldMk cId="4162768084" sldId="259"/>
            <ac:picMk id="4" creationId="{31E6F74D-2DAF-4E33-9521-50FCF8D92E1E}"/>
          </ac:picMkLst>
        </pc:picChg>
      </pc:sldChg>
      <pc:sldChg chg="addSp modSp add mod">
        <pc:chgData name="Nguyen Van Thai Thanh" userId="efe48e9e-abaa-4a82-8677-c996e7a91e96" providerId="ADAL" clId="{B50589D1-06DE-4066-B765-8DCB94CDD3BB}" dt="2021-05-26T13:37:57.238" v="337"/>
        <pc:sldMkLst>
          <pc:docMk/>
          <pc:sldMk cId="2107925139" sldId="260"/>
        </pc:sldMkLst>
        <pc:spChg chg="mod">
          <ac:chgData name="Nguyen Van Thai Thanh" userId="efe48e9e-abaa-4a82-8677-c996e7a91e96" providerId="ADAL" clId="{B50589D1-06DE-4066-B765-8DCB94CDD3BB}" dt="2021-05-26T13:37:57.238" v="337"/>
          <ac:spMkLst>
            <pc:docMk/>
            <pc:sldMk cId="2107925139" sldId="260"/>
            <ac:spMk id="3" creationId="{139D5992-74CA-4E5E-831D-1F8F99FB57FF}"/>
          </ac:spMkLst>
        </pc:spChg>
        <pc:picChg chg="add mod">
          <ac:chgData name="Nguyen Van Thai Thanh" userId="efe48e9e-abaa-4a82-8677-c996e7a91e96" providerId="ADAL" clId="{B50589D1-06DE-4066-B765-8DCB94CDD3BB}" dt="2021-05-26T13:33:18.987" v="242" actId="14100"/>
          <ac:picMkLst>
            <pc:docMk/>
            <pc:sldMk cId="2107925139" sldId="260"/>
            <ac:picMk id="4" creationId="{97D49EDC-DCF0-4665-82F6-8121BF9496FE}"/>
          </ac:picMkLst>
        </pc:picChg>
      </pc:sldChg>
      <pc:sldChg chg="addSp modSp add mod">
        <pc:chgData name="Nguyen Van Thai Thanh" userId="efe48e9e-abaa-4a82-8677-c996e7a91e96" providerId="ADAL" clId="{B50589D1-06DE-4066-B765-8DCB94CDD3BB}" dt="2021-05-26T13:38:43.920" v="347" actId="20577"/>
        <pc:sldMkLst>
          <pc:docMk/>
          <pc:sldMk cId="1728861903" sldId="261"/>
        </pc:sldMkLst>
        <pc:spChg chg="mod">
          <ac:chgData name="Nguyen Van Thai Thanh" userId="efe48e9e-abaa-4a82-8677-c996e7a91e96" providerId="ADAL" clId="{B50589D1-06DE-4066-B765-8DCB94CDD3BB}" dt="2021-05-26T13:38:43.920" v="347" actId="20577"/>
          <ac:spMkLst>
            <pc:docMk/>
            <pc:sldMk cId="1728861903" sldId="261"/>
            <ac:spMk id="3" creationId="{139D5992-74CA-4E5E-831D-1F8F99FB57FF}"/>
          </ac:spMkLst>
        </pc:spChg>
        <pc:picChg chg="add mod">
          <ac:chgData name="Nguyen Van Thai Thanh" userId="efe48e9e-abaa-4a82-8677-c996e7a91e96" providerId="ADAL" clId="{B50589D1-06DE-4066-B765-8DCB94CDD3BB}" dt="2021-05-26T13:38:24.924" v="345" actId="1076"/>
          <ac:picMkLst>
            <pc:docMk/>
            <pc:sldMk cId="1728861903" sldId="261"/>
            <ac:picMk id="4" creationId="{F2135480-11FF-4250-A088-10082ACADCA7}"/>
          </ac:picMkLst>
        </pc:picChg>
      </pc:sldChg>
      <pc:sldChg chg="addSp modSp add mod">
        <pc:chgData name="Nguyen Van Thai Thanh" userId="efe48e9e-abaa-4a82-8677-c996e7a91e96" providerId="ADAL" clId="{B50589D1-06DE-4066-B765-8DCB94CDD3BB}" dt="2021-05-26T14:59:42.066" v="367" actId="20577"/>
        <pc:sldMkLst>
          <pc:docMk/>
          <pc:sldMk cId="1483225556" sldId="262"/>
        </pc:sldMkLst>
        <pc:spChg chg="mod">
          <ac:chgData name="Nguyen Van Thai Thanh" userId="efe48e9e-abaa-4a82-8677-c996e7a91e96" providerId="ADAL" clId="{B50589D1-06DE-4066-B765-8DCB94CDD3BB}" dt="2021-05-26T14:59:42.066" v="367" actId="20577"/>
          <ac:spMkLst>
            <pc:docMk/>
            <pc:sldMk cId="1483225556" sldId="262"/>
            <ac:spMk id="3" creationId="{139D5992-74CA-4E5E-831D-1F8F99FB57FF}"/>
          </ac:spMkLst>
        </pc:spChg>
        <pc:picChg chg="add mod">
          <ac:chgData name="Nguyen Van Thai Thanh" userId="efe48e9e-abaa-4a82-8677-c996e7a91e96" providerId="ADAL" clId="{B50589D1-06DE-4066-B765-8DCB94CDD3BB}" dt="2021-05-26T14:58:24.165" v="352" actId="14100"/>
          <ac:picMkLst>
            <pc:docMk/>
            <pc:sldMk cId="1483225556" sldId="262"/>
            <ac:picMk id="4" creationId="{37C5B7AB-8524-4E59-AE6F-5D603D6FF1F1}"/>
          </ac:picMkLst>
        </pc:picChg>
      </pc:sldChg>
      <pc:sldChg chg="addSp modSp add mod">
        <pc:chgData name="Nguyen Van Thai Thanh" userId="efe48e9e-abaa-4a82-8677-c996e7a91e96" providerId="ADAL" clId="{B50589D1-06DE-4066-B765-8DCB94CDD3BB}" dt="2021-05-26T15:19:41.814" v="389" actId="1076"/>
        <pc:sldMkLst>
          <pc:docMk/>
          <pc:sldMk cId="494583704" sldId="263"/>
        </pc:sldMkLst>
        <pc:spChg chg="mod">
          <ac:chgData name="Nguyen Van Thai Thanh" userId="efe48e9e-abaa-4a82-8677-c996e7a91e96" providerId="ADAL" clId="{B50589D1-06DE-4066-B765-8DCB94CDD3BB}" dt="2021-05-26T15:19:30.445" v="385" actId="20577"/>
          <ac:spMkLst>
            <pc:docMk/>
            <pc:sldMk cId="494583704" sldId="263"/>
            <ac:spMk id="3" creationId="{139D5992-74CA-4E5E-831D-1F8F99FB57FF}"/>
          </ac:spMkLst>
        </pc:spChg>
        <pc:picChg chg="add mod">
          <ac:chgData name="Nguyen Van Thai Thanh" userId="efe48e9e-abaa-4a82-8677-c996e7a91e96" providerId="ADAL" clId="{B50589D1-06DE-4066-B765-8DCB94CDD3BB}" dt="2021-05-26T15:15:44.853" v="371" actId="14100"/>
          <ac:picMkLst>
            <pc:docMk/>
            <pc:sldMk cId="494583704" sldId="263"/>
            <ac:picMk id="4" creationId="{497992A8-A83D-4EC4-AF0F-4A9322911959}"/>
          </ac:picMkLst>
        </pc:picChg>
        <pc:picChg chg="add mod">
          <ac:chgData name="Nguyen Van Thai Thanh" userId="efe48e9e-abaa-4a82-8677-c996e7a91e96" providerId="ADAL" clId="{B50589D1-06DE-4066-B765-8DCB94CDD3BB}" dt="2021-05-26T15:19:41.814" v="389" actId="1076"/>
          <ac:picMkLst>
            <pc:docMk/>
            <pc:sldMk cId="494583704" sldId="263"/>
            <ac:picMk id="6" creationId="{82FC0D43-5348-4ECF-B03F-AC14A0E8F866}"/>
          </ac:picMkLst>
        </pc:picChg>
      </pc:sldChg>
      <pc:sldChg chg="addSp modSp add mod">
        <pc:chgData name="Nguyen Van Thai Thanh" userId="efe48e9e-abaa-4a82-8677-c996e7a91e96" providerId="ADAL" clId="{B50589D1-06DE-4066-B765-8DCB94CDD3BB}" dt="2021-05-27T14:40:28.724" v="405" actId="20577"/>
        <pc:sldMkLst>
          <pc:docMk/>
          <pc:sldMk cId="2608155011" sldId="264"/>
        </pc:sldMkLst>
        <pc:spChg chg="mod">
          <ac:chgData name="Nguyen Van Thai Thanh" userId="efe48e9e-abaa-4a82-8677-c996e7a91e96" providerId="ADAL" clId="{B50589D1-06DE-4066-B765-8DCB94CDD3BB}" dt="2021-05-27T14:40:28.724" v="405" actId="20577"/>
          <ac:spMkLst>
            <pc:docMk/>
            <pc:sldMk cId="2608155011" sldId="264"/>
            <ac:spMk id="3" creationId="{139D5992-74CA-4E5E-831D-1F8F99FB57FF}"/>
          </ac:spMkLst>
        </pc:spChg>
        <pc:picChg chg="add mod">
          <ac:chgData name="Nguyen Van Thai Thanh" userId="efe48e9e-abaa-4a82-8677-c996e7a91e96" providerId="ADAL" clId="{B50589D1-06DE-4066-B765-8DCB94CDD3BB}" dt="2021-05-27T14:40:01.739" v="395" actId="14100"/>
          <ac:picMkLst>
            <pc:docMk/>
            <pc:sldMk cId="2608155011" sldId="264"/>
            <ac:picMk id="4" creationId="{EF8793EA-C088-409B-A902-42A26ECC636C}"/>
          </ac:picMkLst>
        </pc:picChg>
      </pc:sldChg>
      <pc:sldChg chg="addSp delSp modSp add mod">
        <pc:chgData name="Nguyen Van Thai Thanh" userId="efe48e9e-abaa-4a82-8677-c996e7a91e96" providerId="ADAL" clId="{B50589D1-06DE-4066-B765-8DCB94CDD3BB}" dt="2021-05-27T14:43:00.507" v="423" actId="14100"/>
        <pc:sldMkLst>
          <pc:docMk/>
          <pc:sldMk cId="434734511" sldId="265"/>
        </pc:sldMkLst>
        <pc:spChg chg="mod">
          <ac:chgData name="Nguyen Van Thai Thanh" userId="efe48e9e-abaa-4a82-8677-c996e7a91e96" providerId="ADAL" clId="{B50589D1-06DE-4066-B765-8DCB94CDD3BB}" dt="2021-05-27T14:41:33.999" v="412"/>
          <ac:spMkLst>
            <pc:docMk/>
            <pc:sldMk cId="434734511" sldId="265"/>
            <ac:spMk id="3" creationId="{139D5992-74CA-4E5E-831D-1F8F99FB57FF}"/>
          </ac:spMkLst>
        </pc:spChg>
        <pc:spChg chg="add del">
          <ac:chgData name="Nguyen Van Thai Thanh" userId="efe48e9e-abaa-4a82-8677-c996e7a91e96" providerId="ADAL" clId="{B50589D1-06DE-4066-B765-8DCB94CDD3BB}" dt="2021-05-27T14:41:36.557" v="414" actId="22"/>
          <ac:spMkLst>
            <pc:docMk/>
            <pc:sldMk cId="434734511" sldId="265"/>
            <ac:spMk id="4" creationId="{2FBE3A69-7D72-4291-8138-64AAB8B72C10}"/>
          </ac:spMkLst>
        </pc:spChg>
        <pc:spChg chg="add del">
          <ac:chgData name="Nguyen Van Thai Thanh" userId="efe48e9e-abaa-4a82-8677-c996e7a91e96" providerId="ADAL" clId="{B50589D1-06DE-4066-B765-8DCB94CDD3BB}" dt="2021-05-27T14:41:38.973" v="416" actId="22"/>
          <ac:spMkLst>
            <pc:docMk/>
            <pc:sldMk cId="434734511" sldId="265"/>
            <ac:spMk id="6" creationId="{5776C102-5292-4564-83EF-1E4EC66D26E1}"/>
          </ac:spMkLst>
        </pc:spChg>
        <pc:spChg chg="add del">
          <ac:chgData name="Nguyen Van Thai Thanh" userId="efe48e9e-abaa-4a82-8677-c996e7a91e96" providerId="ADAL" clId="{B50589D1-06DE-4066-B765-8DCB94CDD3BB}" dt="2021-05-27T14:41:42.550" v="418" actId="22"/>
          <ac:spMkLst>
            <pc:docMk/>
            <pc:sldMk cId="434734511" sldId="265"/>
            <ac:spMk id="8" creationId="{536685A9-BCB0-4D9B-A1EE-6F2354E8D08E}"/>
          </ac:spMkLst>
        </pc:spChg>
        <pc:picChg chg="add mod">
          <ac:chgData name="Nguyen Van Thai Thanh" userId="efe48e9e-abaa-4a82-8677-c996e7a91e96" providerId="ADAL" clId="{B50589D1-06DE-4066-B765-8DCB94CDD3BB}" dt="2021-05-27T14:43:00.507" v="423" actId="14100"/>
          <ac:picMkLst>
            <pc:docMk/>
            <pc:sldMk cId="434734511" sldId="265"/>
            <ac:picMk id="10" creationId="{CD4FCBDB-6361-4A99-8B48-B8FB0447D864}"/>
          </ac:picMkLst>
        </pc:picChg>
      </pc:sldChg>
      <pc:sldChg chg="addSp modSp add mod">
        <pc:chgData name="Nguyen Van Thai Thanh" userId="efe48e9e-abaa-4a82-8677-c996e7a91e96" providerId="ADAL" clId="{B50589D1-06DE-4066-B765-8DCB94CDD3BB}" dt="2021-05-27T14:41:31.502" v="411"/>
        <pc:sldMkLst>
          <pc:docMk/>
          <pc:sldMk cId="2749564416" sldId="266"/>
        </pc:sldMkLst>
        <pc:spChg chg="mod">
          <ac:chgData name="Nguyen Van Thai Thanh" userId="efe48e9e-abaa-4a82-8677-c996e7a91e96" providerId="ADAL" clId="{B50589D1-06DE-4066-B765-8DCB94CDD3BB}" dt="2021-05-27T14:41:31.502" v="411"/>
          <ac:spMkLst>
            <pc:docMk/>
            <pc:sldMk cId="2749564416" sldId="266"/>
            <ac:spMk id="3" creationId="{139D5992-74CA-4E5E-831D-1F8F99FB57FF}"/>
          </ac:spMkLst>
        </pc:spChg>
        <pc:picChg chg="add mod">
          <ac:chgData name="Nguyen Van Thai Thanh" userId="efe48e9e-abaa-4a82-8677-c996e7a91e96" providerId="ADAL" clId="{B50589D1-06DE-4066-B765-8DCB94CDD3BB}" dt="2021-05-27T14:41:24.267" v="410" actId="14100"/>
          <ac:picMkLst>
            <pc:docMk/>
            <pc:sldMk cId="2749564416" sldId="266"/>
            <ac:picMk id="4" creationId="{951A2123-A465-4018-9A7C-38E2FF7CE923}"/>
          </ac:picMkLst>
        </pc:picChg>
      </pc:sldChg>
      <pc:sldChg chg="addSp modSp add mod">
        <pc:chgData name="Nguyen Van Thai Thanh" userId="efe48e9e-abaa-4a82-8677-c996e7a91e96" providerId="ADAL" clId="{B50589D1-06DE-4066-B765-8DCB94CDD3BB}" dt="2021-05-27T14:47:32.347" v="434" actId="14100"/>
        <pc:sldMkLst>
          <pc:docMk/>
          <pc:sldMk cId="288608019" sldId="267"/>
        </pc:sldMkLst>
        <pc:spChg chg="mod">
          <ac:chgData name="Nguyen Van Thai Thanh" userId="efe48e9e-abaa-4a82-8677-c996e7a91e96" providerId="ADAL" clId="{B50589D1-06DE-4066-B765-8DCB94CDD3BB}" dt="2021-05-27T14:44:20.425" v="425" actId="20577"/>
          <ac:spMkLst>
            <pc:docMk/>
            <pc:sldMk cId="288608019" sldId="267"/>
            <ac:spMk id="3" creationId="{139D5992-74CA-4E5E-831D-1F8F99FB57FF}"/>
          </ac:spMkLst>
        </pc:spChg>
        <pc:picChg chg="add mod">
          <ac:chgData name="Nguyen Van Thai Thanh" userId="efe48e9e-abaa-4a82-8677-c996e7a91e96" providerId="ADAL" clId="{B50589D1-06DE-4066-B765-8DCB94CDD3BB}" dt="2021-05-27T14:47:32.347" v="434" actId="14100"/>
          <ac:picMkLst>
            <pc:docMk/>
            <pc:sldMk cId="288608019" sldId="267"/>
            <ac:picMk id="4" creationId="{6BF9FFBB-E6E9-4F1F-9A76-2EA84193C75A}"/>
          </ac:picMkLst>
        </pc:picChg>
      </pc:sldChg>
      <pc:sldChg chg="addSp modSp add mod">
        <pc:chgData name="Nguyen Van Thai Thanh" userId="efe48e9e-abaa-4a82-8677-c996e7a91e96" providerId="ADAL" clId="{B50589D1-06DE-4066-B765-8DCB94CDD3BB}" dt="2021-05-27T14:48:07.012" v="439" actId="14100"/>
        <pc:sldMkLst>
          <pc:docMk/>
          <pc:sldMk cId="2750153858" sldId="268"/>
        </pc:sldMkLst>
        <pc:picChg chg="add mod">
          <ac:chgData name="Nguyen Van Thai Thanh" userId="efe48e9e-abaa-4a82-8677-c996e7a91e96" providerId="ADAL" clId="{B50589D1-06DE-4066-B765-8DCB94CDD3BB}" dt="2021-05-27T14:48:07.012" v="439" actId="14100"/>
          <ac:picMkLst>
            <pc:docMk/>
            <pc:sldMk cId="2750153858" sldId="268"/>
            <ac:picMk id="4" creationId="{AEBD5EE2-52D3-4EE3-A32F-6FF7AF662701}"/>
          </ac:picMkLst>
        </pc:picChg>
      </pc:sldChg>
      <pc:sldChg chg="addSp modSp add mod">
        <pc:chgData name="Nguyen Van Thai Thanh" userId="efe48e9e-abaa-4a82-8677-c996e7a91e96" providerId="ADAL" clId="{B50589D1-06DE-4066-B765-8DCB94CDD3BB}" dt="2021-05-27T14:51:04.676" v="455" actId="14100"/>
        <pc:sldMkLst>
          <pc:docMk/>
          <pc:sldMk cId="2995263872" sldId="269"/>
        </pc:sldMkLst>
        <pc:spChg chg="mod">
          <ac:chgData name="Nguyen Van Thai Thanh" userId="efe48e9e-abaa-4a82-8677-c996e7a91e96" providerId="ADAL" clId="{B50589D1-06DE-4066-B765-8DCB94CDD3BB}" dt="2021-05-27T14:49:50.368" v="449" actId="20577"/>
          <ac:spMkLst>
            <pc:docMk/>
            <pc:sldMk cId="2995263872" sldId="269"/>
            <ac:spMk id="3" creationId="{139D5992-74CA-4E5E-831D-1F8F99FB57FF}"/>
          </ac:spMkLst>
        </pc:spChg>
        <pc:picChg chg="add mod">
          <ac:chgData name="Nguyen Van Thai Thanh" userId="efe48e9e-abaa-4a82-8677-c996e7a91e96" providerId="ADAL" clId="{B50589D1-06DE-4066-B765-8DCB94CDD3BB}" dt="2021-05-27T14:51:04.676" v="455" actId="14100"/>
          <ac:picMkLst>
            <pc:docMk/>
            <pc:sldMk cId="2995263872" sldId="269"/>
            <ac:picMk id="4" creationId="{FD705720-EC48-48B2-92E8-2608BCCEC432}"/>
          </ac:picMkLst>
        </pc:picChg>
      </pc:sldChg>
      <pc:sldChg chg="addSp delSp modSp add mod">
        <pc:chgData name="Nguyen Van Thai Thanh" userId="efe48e9e-abaa-4a82-8677-c996e7a91e96" providerId="ADAL" clId="{B50589D1-06DE-4066-B765-8DCB94CDD3BB}" dt="2021-05-27T14:52:40.884" v="472" actId="14100"/>
        <pc:sldMkLst>
          <pc:docMk/>
          <pc:sldMk cId="2860327973" sldId="270"/>
        </pc:sldMkLst>
        <pc:picChg chg="add mod">
          <ac:chgData name="Nguyen Van Thai Thanh" userId="efe48e9e-abaa-4a82-8677-c996e7a91e96" providerId="ADAL" clId="{B50589D1-06DE-4066-B765-8DCB94CDD3BB}" dt="2021-05-27T14:51:26.051" v="459" actId="14100"/>
          <ac:picMkLst>
            <pc:docMk/>
            <pc:sldMk cId="2860327973" sldId="270"/>
            <ac:picMk id="4" creationId="{7BD9E896-C1C5-4895-9E0E-D21F70EEBEBE}"/>
          </ac:picMkLst>
        </pc:picChg>
        <pc:picChg chg="add del mod">
          <ac:chgData name="Nguyen Van Thai Thanh" userId="efe48e9e-abaa-4a82-8677-c996e7a91e96" providerId="ADAL" clId="{B50589D1-06DE-4066-B765-8DCB94CDD3BB}" dt="2021-05-27T14:51:57.354" v="468" actId="478"/>
          <ac:picMkLst>
            <pc:docMk/>
            <pc:sldMk cId="2860327973" sldId="270"/>
            <ac:picMk id="6" creationId="{90D3D05D-ACEE-4157-8646-A40F2F2CA0B5}"/>
          </ac:picMkLst>
        </pc:picChg>
        <pc:picChg chg="add mod">
          <ac:chgData name="Nguyen Van Thai Thanh" userId="efe48e9e-abaa-4a82-8677-c996e7a91e96" providerId="ADAL" clId="{B50589D1-06DE-4066-B765-8DCB94CDD3BB}" dt="2021-05-27T14:52:40.884" v="472" actId="14100"/>
          <ac:picMkLst>
            <pc:docMk/>
            <pc:sldMk cId="2860327973" sldId="270"/>
            <ac:picMk id="8" creationId="{85ECE579-BB86-4D3F-B28A-0FF8F0F4108A}"/>
          </ac:picMkLst>
        </pc:picChg>
      </pc:sldChg>
      <pc:sldChg chg="addSp modSp add mod">
        <pc:chgData name="Nguyen Van Thai Thanh" userId="efe48e9e-abaa-4a82-8677-c996e7a91e96" providerId="ADAL" clId="{B50589D1-06DE-4066-B765-8DCB94CDD3BB}" dt="2021-05-27T14:53:12.651" v="477" actId="14100"/>
        <pc:sldMkLst>
          <pc:docMk/>
          <pc:sldMk cId="1079739622" sldId="271"/>
        </pc:sldMkLst>
        <pc:picChg chg="add mod">
          <ac:chgData name="Nguyen Van Thai Thanh" userId="efe48e9e-abaa-4a82-8677-c996e7a91e96" providerId="ADAL" clId="{B50589D1-06DE-4066-B765-8DCB94CDD3BB}" dt="2021-05-27T14:53:12.651" v="477" actId="14100"/>
          <ac:picMkLst>
            <pc:docMk/>
            <pc:sldMk cId="1079739622" sldId="271"/>
            <ac:picMk id="4" creationId="{862036FE-2C8D-4CFE-B09B-73F5FBE85CC4}"/>
          </ac:picMkLst>
        </pc:picChg>
      </pc:sldChg>
      <pc:sldChg chg="addSp modSp add mod">
        <pc:chgData name="Nguyen Van Thai Thanh" userId="efe48e9e-abaa-4a82-8677-c996e7a91e96" providerId="ADAL" clId="{B50589D1-06DE-4066-B765-8DCB94CDD3BB}" dt="2021-05-27T14:57:02.605" v="487" actId="1076"/>
        <pc:sldMkLst>
          <pc:docMk/>
          <pc:sldMk cId="2905197098" sldId="272"/>
        </pc:sldMkLst>
        <pc:spChg chg="mod">
          <ac:chgData name="Nguyen Van Thai Thanh" userId="efe48e9e-abaa-4a82-8677-c996e7a91e96" providerId="ADAL" clId="{B50589D1-06DE-4066-B765-8DCB94CDD3BB}" dt="2021-05-27T14:53:43.297" v="479" actId="20577"/>
          <ac:spMkLst>
            <pc:docMk/>
            <pc:sldMk cId="2905197098" sldId="272"/>
            <ac:spMk id="3" creationId="{139D5992-74CA-4E5E-831D-1F8F99FB57FF}"/>
          </ac:spMkLst>
        </pc:spChg>
        <pc:picChg chg="add mod modCrop">
          <ac:chgData name="Nguyen Van Thai Thanh" userId="efe48e9e-abaa-4a82-8677-c996e7a91e96" providerId="ADAL" clId="{B50589D1-06DE-4066-B765-8DCB94CDD3BB}" dt="2021-05-27T14:57:02.605" v="487" actId="1076"/>
          <ac:picMkLst>
            <pc:docMk/>
            <pc:sldMk cId="2905197098" sldId="272"/>
            <ac:picMk id="4" creationId="{D4409D4C-3810-4BD2-9475-446E3B2B0F1F}"/>
          </ac:picMkLst>
        </pc:picChg>
      </pc:sldChg>
      <pc:sldChg chg="addSp modSp add mod">
        <pc:chgData name="Nguyen Van Thai Thanh" userId="efe48e9e-abaa-4a82-8677-c996e7a91e96" providerId="ADAL" clId="{B50589D1-06DE-4066-B765-8DCB94CDD3BB}" dt="2021-05-27T14:58:01.285" v="492" actId="14100"/>
        <pc:sldMkLst>
          <pc:docMk/>
          <pc:sldMk cId="1194237622" sldId="273"/>
        </pc:sldMkLst>
        <pc:picChg chg="add mod">
          <ac:chgData name="Nguyen Van Thai Thanh" userId="efe48e9e-abaa-4a82-8677-c996e7a91e96" providerId="ADAL" clId="{B50589D1-06DE-4066-B765-8DCB94CDD3BB}" dt="2021-05-27T14:57:34.835" v="489" actId="1076"/>
          <ac:picMkLst>
            <pc:docMk/>
            <pc:sldMk cId="1194237622" sldId="273"/>
            <ac:picMk id="4" creationId="{B9137234-0D1C-4514-8172-B89705F9A6E4}"/>
          </ac:picMkLst>
        </pc:picChg>
        <pc:picChg chg="add mod">
          <ac:chgData name="Nguyen Van Thai Thanh" userId="efe48e9e-abaa-4a82-8677-c996e7a91e96" providerId="ADAL" clId="{B50589D1-06DE-4066-B765-8DCB94CDD3BB}" dt="2021-05-27T14:58:01.285" v="492" actId="14100"/>
          <ac:picMkLst>
            <pc:docMk/>
            <pc:sldMk cId="1194237622" sldId="273"/>
            <ac:picMk id="6" creationId="{A9C14A57-DD9B-449C-9C25-AEA8D027970D}"/>
          </ac:picMkLst>
        </pc:picChg>
      </pc:sldChg>
      <pc:sldChg chg="addSp modSp add mod">
        <pc:chgData name="Nguyen Van Thai Thanh" userId="efe48e9e-abaa-4a82-8677-c996e7a91e96" providerId="ADAL" clId="{B50589D1-06DE-4066-B765-8DCB94CDD3BB}" dt="2021-05-27T14:58:32.764" v="496" actId="14100"/>
        <pc:sldMkLst>
          <pc:docMk/>
          <pc:sldMk cId="4051232267" sldId="274"/>
        </pc:sldMkLst>
        <pc:picChg chg="add mod">
          <ac:chgData name="Nguyen Van Thai Thanh" userId="efe48e9e-abaa-4a82-8677-c996e7a91e96" providerId="ADAL" clId="{B50589D1-06DE-4066-B765-8DCB94CDD3BB}" dt="2021-05-27T14:58:32.764" v="496" actId="14100"/>
          <ac:picMkLst>
            <pc:docMk/>
            <pc:sldMk cId="4051232267" sldId="274"/>
            <ac:picMk id="4" creationId="{4E53F85F-0B4B-4832-BD49-E2F7C5A088F6}"/>
          </ac:picMkLst>
        </pc:picChg>
      </pc:sldChg>
      <pc:sldChg chg="addSp modSp add mod">
        <pc:chgData name="Nguyen Van Thai Thanh" userId="efe48e9e-abaa-4a82-8677-c996e7a91e96" providerId="ADAL" clId="{B50589D1-06DE-4066-B765-8DCB94CDD3BB}" dt="2021-05-27T15:09:31.676" v="509" actId="14100"/>
        <pc:sldMkLst>
          <pc:docMk/>
          <pc:sldMk cId="1118826657" sldId="275"/>
        </pc:sldMkLst>
        <pc:spChg chg="mod">
          <ac:chgData name="Nguyen Van Thai Thanh" userId="efe48e9e-abaa-4a82-8677-c996e7a91e96" providerId="ADAL" clId="{B50589D1-06DE-4066-B765-8DCB94CDD3BB}" dt="2021-05-27T15:07:19.100" v="504" actId="20577"/>
          <ac:spMkLst>
            <pc:docMk/>
            <pc:sldMk cId="1118826657" sldId="275"/>
            <ac:spMk id="3" creationId="{139D5992-74CA-4E5E-831D-1F8F99FB57FF}"/>
          </ac:spMkLst>
        </pc:spChg>
        <pc:picChg chg="add mod">
          <ac:chgData name="Nguyen Van Thai Thanh" userId="efe48e9e-abaa-4a82-8677-c996e7a91e96" providerId="ADAL" clId="{B50589D1-06DE-4066-B765-8DCB94CDD3BB}" dt="2021-05-27T15:09:31.676" v="509" actId="14100"/>
          <ac:picMkLst>
            <pc:docMk/>
            <pc:sldMk cId="1118826657" sldId="275"/>
            <ac:picMk id="4" creationId="{E85B6835-A725-47B3-8565-5B2B1265CC8A}"/>
          </ac:picMkLst>
        </pc:picChg>
      </pc:sldChg>
      <pc:sldChg chg="addSp modSp add mod">
        <pc:chgData name="Nguyen Van Thai Thanh" userId="efe48e9e-abaa-4a82-8677-c996e7a91e96" providerId="ADAL" clId="{B50589D1-06DE-4066-B765-8DCB94CDD3BB}" dt="2021-05-27T15:10:20.748" v="515" actId="14100"/>
        <pc:sldMkLst>
          <pc:docMk/>
          <pc:sldMk cId="3350847939" sldId="276"/>
        </pc:sldMkLst>
        <pc:picChg chg="add mod">
          <ac:chgData name="Nguyen Van Thai Thanh" userId="efe48e9e-abaa-4a82-8677-c996e7a91e96" providerId="ADAL" clId="{B50589D1-06DE-4066-B765-8DCB94CDD3BB}" dt="2021-05-27T15:10:20.748" v="515" actId="14100"/>
          <ac:picMkLst>
            <pc:docMk/>
            <pc:sldMk cId="3350847939" sldId="276"/>
            <ac:picMk id="4" creationId="{D374AEEA-D67B-4485-AE11-4BE0DF165485}"/>
          </ac:picMkLst>
        </pc:picChg>
      </pc:sldChg>
      <pc:sldChg chg="addSp modSp add mod">
        <pc:chgData name="Nguyen Van Thai Thanh" userId="efe48e9e-abaa-4a82-8677-c996e7a91e96" providerId="ADAL" clId="{B50589D1-06DE-4066-B765-8DCB94CDD3BB}" dt="2021-05-27T15:10:43.939" v="519" actId="14100"/>
        <pc:sldMkLst>
          <pc:docMk/>
          <pc:sldMk cId="1862969695" sldId="277"/>
        </pc:sldMkLst>
        <pc:picChg chg="add mod">
          <ac:chgData name="Nguyen Van Thai Thanh" userId="efe48e9e-abaa-4a82-8677-c996e7a91e96" providerId="ADAL" clId="{B50589D1-06DE-4066-B765-8DCB94CDD3BB}" dt="2021-05-27T15:10:43.939" v="519" actId="14100"/>
          <ac:picMkLst>
            <pc:docMk/>
            <pc:sldMk cId="1862969695" sldId="277"/>
            <ac:picMk id="4" creationId="{5FE6D4A6-F7F5-414A-8430-375619FBE9B2}"/>
          </ac:picMkLst>
        </pc:picChg>
      </pc:sldChg>
      <pc:sldChg chg="addSp delSp modSp add mod">
        <pc:chgData name="Nguyen Van Thai Thanh" userId="efe48e9e-abaa-4a82-8677-c996e7a91e96" providerId="ADAL" clId="{B50589D1-06DE-4066-B765-8DCB94CDD3BB}" dt="2021-05-27T15:11:22.595" v="528" actId="14100"/>
        <pc:sldMkLst>
          <pc:docMk/>
          <pc:sldMk cId="1879726957" sldId="278"/>
        </pc:sldMkLst>
        <pc:picChg chg="del">
          <ac:chgData name="Nguyen Van Thai Thanh" userId="efe48e9e-abaa-4a82-8677-c996e7a91e96" providerId="ADAL" clId="{B50589D1-06DE-4066-B765-8DCB94CDD3BB}" dt="2021-05-27T15:10:51.741" v="521" actId="478"/>
          <ac:picMkLst>
            <pc:docMk/>
            <pc:sldMk cId="1879726957" sldId="278"/>
            <ac:picMk id="4" creationId="{5FE6D4A6-F7F5-414A-8430-375619FBE9B2}"/>
          </ac:picMkLst>
        </pc:picChg>
        <pc:picChg chg="add mod">
          <ac:chgData name="Nguyen Van Thai Thanh" userId="efe48e9e-abaa-4a82-8677-c996e7a91e96" providerId="ADAL" clId="{B50589D1-06DE-4066-B765-8DCB94CDD3BB}" dt="2021-05-27T15:11:22.595" v="528" actId="14100"/>
          <ac:picMkLst>
            <pc:docMk/>
            <pc:sldMk cId="1879726957" sldId="278"/>
            <ac:picMk id="5" creationId="{F4BA5978-03BA-42D2-A6DF-A081F962379A}"/>
          </ac:picMkLst>
        </pc:picChg>
      </pc:sldChg>
      <pc:sldChg chg="addSp modSp add mod">
        <pc:chgData name="Nguyen Van Thai Thanh" userId="efe48e9e-abaa-4a82-8677-c996e7a91e96" providerId="ADAL" clId="{B50589D1-06DE-4066-B765-8DCB94CDD3BB}" dt="2021-05-27T15:16:08.806" v="565" actId="6549"/>
        <pc:sldMkLst>
          <pc:docMk/>
          <pc:sldMk cId="2033333580" sldId="279"/>
        </pc:sldMkLst>
        <pc:spChg chg="mod">
          <ac:chgData name="Nguyen Van Thai Thanh" userId="efe48e9e-abaa-4a82-8677-c996e7a91e96" providerId="ADAL" clId="{B50589D1-06DE-4066-B765-8DCB94CDD3BB}" dt="2021-05-27T15:16:08.806" v="565" actId="6549"/>
          <ac:spMkLst>
            <pc:docMk/>
            <pc:sldMk cId="2033333580" sldId="279"/>
            <ac:spMk id="3" creationId="{139D5992-74CA-4E5E-831D-1F8F99FB57FF}"/>
          </ac:spMkLst>
        </pc:spChg>
        <pc:picChg chg="add mod">
          <ac:chgData name="Nguyen Van Thai Thanh" userId="efe48e9e-abaa-4a82-8677-c996e7a91e96" providerId="ADAL" clId="{B50589D1-06DE-4066-B765-8DCB94CDD3BB}" dt="2021-05-27T15:15:57.158" v="562" actId="14100"/>
          <ac:picMkLst>
            <pc:docMk/>
            <pc:sldMk cId="2033333580" sldId="279"/>
            <ac:picMk id="4" creationId="{A225A722-BA3B-4574-891F-ED0037C9884B}"/>
          </ac:picMkLst>
        </pc:picChg>
      </pc:sldChg>
      <pc:sldChg chg="addSp modSp add mod">
        <pc:chgData name="Nguyen Van Thai Thanh" userId="efe48e9e-abaa-4a82-8677-c996e7a91e96" providerId="ADAL" clId="{B50589D1-06DE-4066-B765-8DCB94CDD3BB}" dt="2021-05-27T15:15:33.116" v="558" actId="20577"/>
        <pc:sldMkLst>
          <pc:docMk/>
          <pc:sldMk cId="698231161" sldId="280"/>
        </pc:sldMkLst>
        <pc:spChg chg="mod">
          <ac:chgData name="Nguyen Van Thai Thanh" userId="efe48e9e-abaa-4a82-8677-c996e7a91e96" providerId="ADAL" clId="{B50589D1-06DE-4066-B765-8DCB94CDD3BB}" dt="2021-05-27T15:15:33.116" v="558" actId="20577"/>
          <ac:spMkLst>
            <pc:docMk/>
            <pc:sldMk cId="698231161" sldId="280"/>
            <ac:spMk id="3" creationId="{139D5992-74CA-4E5E-831D-1F8F99FB57FF}"/>
          </ac:spMkLst>
        </pc:spChg>
        <pc:picChg chg="add mod">
          <ac:chgData name="Nguyen Van Thai Thanh" userId="efe48e9e-abaa-4a82-8677-c996e7a91e96" providerId="ADAL" clId="{B50589D1-06DE-4066-B765-8DCB94CDD3BB}" dt="2021-05-27T15:15:18.582" v="532" actId="14100"/>
          <ac:picMkLst>
            <pc:docMk/>
            <pc:sldMk cId="698231161" sldId="280"/>
            <ac:picMk id="4" creationId="{0C26C253-F73C-4923-94F8-9564CA70DDA9}"/>
          </ac:picMkLst>
        </pc:picChg>
      </pc:sldChg>
      <pc:sldChg chg="addSp modSp add mod">
        <pc:chgData name="Nguyen Van Thai Thanh" userId="efe48e9e-abaa-4a82-8677-c996e7a91e96" providerId="ADAL" clId="{B50589D1-06DE-4066-B765-8DCB94CDD3BB}" dt="2021-05-27T15:18:14.797" v="603" actId="14100"/>
        <pc:sldMkLst>
          <pc:docMk/>
          <pc:sldMk cId="62064987" sldId="281"/>
        </pc:sldMkLst>
        <pc:spChg chg="mod">
          <ac:chgData name="Nguyen Van Thai Thanh" userId="efe48e9e-abaa-4a82-8677-c996e7a91e96" providerId="ADAL" clId="{B50589D1-06DE-4066-B765-8DCB94CDD3BB}" dt="2021-05-27T15:16:56.964" v="585" actId="20577"/>
          <ac:spMkLst>
            <pc:docMk/>
            <pc:sldMk cId="62064987" sldId="281"/>
            <ac:spMk id="3" creationId="{139D5992-74CA-4E5E-831D-1F8F99FB57FF}"/>
          </ac:spMkLst>
        </pc:spChg>
        <pc:picChg chg="add mod">
          <ac:chgData name="Nguyen Van Thai Thanh" userId="efe48e9e-abaa-4a82-8677-c996e7a91e96" providerId="ADAL" clId="{B50589D1-06DE-4066-B765-8DCB94CDD3BB}" dt="2021-05-27T15:18:14.797" v="603" actId="14100"/>
          <ac:picMkLst>
            <pc:docMk/>
            <pc:sldMk cId="62064987" sldId="281"/>
            <ac:picMk id="4" creationId="{9B75C0DD-EF97-4BC4-856D-B156C7660161}"/>
          </ac:picMkLst>
        </pc:picChg>
      </pc:sldChg>
      <pc:sldChg chg="addSp modSp add mod">
        <pc:chgData name="Nguyen Van Thai Thanh" userId="efe48e9e-abaa-4a82-8677-c996e7a91e96" providerId="ADAL" clId="{B50589D1-06DE-4066-B765-8DCB94CDD3BB}" dt="2021-05-27T15:18:50.252" v="607" actId="14100"/>
        <pc:sldMkLst>
          <pc:docMk/>
          <pc:sldMk cId="1899903437" sldId="282"/>
        </pc:sldMkLst>
        <pc:spChg chg="mod">
          <ac:chgData name="Nguyen Van Thai Thanh" userId="efe48e9e-abaa-4a82-8677-c996e7a91e96" providerId="ADAL" clId="{B50589D1-06DE-4066-B765-8DCB94CDD3BB}" dt="2021-05-27T15:17:02.979" v="599" actId="20577"/>
          <ac:spMkLst>
            <pc:docMk/>
            <pc:sldMk cId="1899903437" sldId="282"/>
            <ac:spMk id="3" creationId="{139D5992-74CA-4E5E-831D-1F8F99FB57FF}"/>
          </ac:spMkLst>
        </pc:spChg>
        <pc:picChg chg="add mod">
          <ac:chgData name="Nguyen Van Thai Thanh" userId="efe48e9e-abaa-4a82-8677-c996e7a91e96" providerId="ADAL" clId="{B50589D1-06DE-4066-B765-8DCB94CDD3BB}" dt="2021-05-27T15:18:50.252" v="607" actId="14100"/>
          <ac:picMkLst>
            <pc:docMk/>
            <pc:sldMk cId="1899903437" sldId="282"/>
            <ac:picMk id="4" creationId="{F4CBE350-88FE-474E-AE67-D650A4A0DC13}"/>
          </ac:picMkLst>
        </pc:picChg>
      </pc:sldChg>
      <pc:sldChg chg="addSp modSp add mod">
        <pc:chgData name="Nguyen Van Thai Thanh" userId="efe48e9e-abaa-4a82-8677-c996e7a91e96" providerId="ADAL" clId="{B50589D1-06DE-4066-B765-8DCB94CDD3BB}" dt="2021-05-27T15:20:38.772" v="615" actId="14100"/>
        <pc:sldMkLst>
          <pc:docMk/>
          <pc:sldMk cId="1189557307" sldId="283"/>
        </pc:sldMkLst>
        <pc:spChg chg="mod">
          <ac:chgData name="Nguyen Van Thai Thanh" userId="efe48e9e-abaa-4a82-8677-c996e7a91e96" providerId="ADAL" clId="{B50589D1-06DE-4066-B765-8DCB94CDD3BB}" dt="2021-05-27T15:19:05.558" v="608"/>
          <ac:spMkLst>
            <pc:docMk/>
            <pc:sldMk cId="1189557307" sldId="283"/>
            <ac:spMk id="3" creationId="{139D5992-74CA-4E5E-831D-1F8F99FB57FF}"/>
          </ac:spMkLst>
        </pc:spChg>
        <pc:picChg chg="add mod">
          <ac:chgData name="Nguyen Van Thai Thanh" userId="efe48e9e-abaa-4a82-8677-c996e7a91e96" providerId="ADAL" clId="{B50589D1-06DE-4066-B765-8DCB94CDD3BB}" dt="2021-05-27T15:20:38.772" v="615" actId="14100"/>
          <ac:picMkLst>
            <pc:docMk/>
            <pc:sldMk cId="1189557307" sldId="283"/>
            <ac:picMk id="4" creationId="{058FC743-F756-48BC-861B-B0E45EBF3A4F}"/>
          </ac:picMkLst>
        </pc:picChg>
      </pc:sldChg>
      <pc:sldChg chg="add">
        <pc:chgData name="Nguyen Van Thai Thanh" userId="efe48e9e-abaa-4a82-8677-c996e7a91e96" providerId="ADAL" clId="{B50589D1-06DE-4066-B765-8DCB94CDD3BB}" dt="2021-05-27T15:19:08.710" v="609"/>
        <pc:sldMkLst>
          <pc:docMk/>
          <pc:sldMk cId="1001867676" sldId="284"/>
        </pc:sldMkLst>
      </pc:sldChg>
      <pc:sldChg chg="add">
        <pc:chgData name="Nguyen Van Thai Thanh" userId="efe48e9e-abaa-4a82-8677-c996e7a91e96" providerId="ADAL" clId="{B50589D1-06DE-4066-B765-8DCB94CDD3BB}" dt="2021-05-27T15:19:09.099" v="610"/>
        <pc:sldMkLst>
          <pc:docMk/>
          <pc:sldMk cId="3475799412" sldId="285"/>
        </pc:sldMkLst>
      </pc:sldChg>
    </pc:docChg>
  </pc:docChgLst>
  <pc:docChgLst>
    <pc:chgData name="Nguyen Van Thanh" userId="397c937a-6631-46d4-ab7f-15d71e973788" providerId="ADAL" clId="{0992DB50-2CF3-4086-AF0D-77ED13E952F4}"/>
    <pc:docChg chg="modSld">
      <pc:chgData name="Nguyen Van Thanh" userId="397c937a-6631-46d4-ab7f-15d71e973788" providerId="ADAL" clId="{0992DB50-2CF3-4086-AF0D-77ED13E952F4}" dt="2021-10-15T16:34:44.455" v="414" actId="20577"/>
      <pc:docMkLst>
        <pc:docMk/>
      </pc:docMkLst>
      <pc:sldChg chg="modSp mod">
        <pc:chgData name="Nguyen Van Thanh" userId="397c937a-6631-46d4-ab7f-15d71e973788" providerId="ADAL" clId="{0992DB50-2CF3-4086-AF0D-77ED13E952F4}" dt="2021-10-15T07:56:44.168" v="0" actId="1076"/>
        <pc:sldMkLst>
          <pc:docMk/>
          <pc:sldMk cId="2460372187" sldId="292"/>
        </pc:sldMkLst>
        <pc:picChg chg="mod">
          <ac:chgData name="Nguyen Van Thanh" userId="397c937a-6631-46d4-ab7f-15d71e973788" providerId="ADAL" clId="{0992DB50-2CF3-4086-AF0D-77ED13E952F4}" dt="2021-10-15T07:56:44.168" v="0" actId="1076"/>
          <ac:picMkLst>
            <pc:docMk/>
            <pc:sldMk cId="2460372187" sldId="292"/>
            <ac:picMk id="6" creationId="{2A9AC242-5559-4DE1-860C-630EA3A14D6E}"/>
          </ac:picMkLst>
        </pc:picChg>
      </pc:sldChg>
      <pc:sldChg chg="modSp mod">
        <pc:chgData name="Nguyen Van Thanh" userId="397c937a-6631-46d4-ab7f-15d71e973788" providerId="ADAL" clId="{0992DB50-2CF3-4086-AF0D-77ED13E952F4}" dt="2021-10-15T08:33:45.409" v="7" actId="14100"/>
        <pc:sldMkLst>
          <pc:docMk/>
          <pc:sldMk cId="499695666" sldId="300"/>
        </pc:sldMkLst>
        <pc:picChg chg="mod">
          <ac:chgData name="Nguyen Van Thanh" userId="397c937a-6631-46d4-ab7f-15d71e973788" providerId="ADAL" clId="{0992DB50-2CF3-4086-AF0D-77ED13E952F4}" dt="2021-10-15T08:33:45.409" v="7" actId="14100"/>
          <ac:picMkLst>
            <pc:docMk/>
            <pc:sldMk cId="499695666" sldId="300"/>
            <ac:picMk id="4" creationId="{93B95C5D-7577-451E-A9B4-397918E7851C}"/>
          </ac:picMkLst>
        </pc:picChg>
      </pc:sldChg>
      <pc:sldChg chg="modNotesTx">
        <pc:chgData name="Nguyen Van Thanh" userId="397c937a-6631-46d4-ab7f-15d71e973788" providerId="ADAL" clId="{0992DB50-2CF3-4086-AF0D-77ED13E952F4}" dt="2021-10-15T10:51:30.747" v="206" actId="20577"/>
        <pc:sldMkLst>
          <pc:docMk/>
          <pc:sldMk cId="2917951360" sldId="307"/>
        </pc:sldMkLst>
      </pc:sldChg>
      <pc:sldChg chg="modSp mod modNotesTx">
        <pc:chgData name="Nguyen Van Thanh" userId="397c937a-6631-46d4-ab7f-15d71e973788" providerId="ADAL" clId="{0992DB50-2CF3-4086-AF0D-77ED13E952F4}" dt="2021-10-15T14:22:15.880" v="406" actId="20577"/>
        <pc:sldMkLst>
          <pc:docMk/>
          <pc:sldMk cId="610886054" sldId="310"/>
        </pc:sldMkLst>
        <pc:picChg chg="mod">
          <ac:chgData name="Nguyen Van Thanh" userId="397c937a-6631-46d4-ab7f-15d71e973788" providerId="ADAL" clId="{0992DB50-2CF3-4086-AF0D-77ED13E952F4}" dt="2021-10-15T13:29:16.398" v="208" actId="1076"/>
          <ac:picMkLst>
            <pc:docMk/>
            <pc:sldMk cId="610886054" sldId="310"/>
            <ac:picMk id="4" creationId="{F9DAB2BC-EE63-4E83-8154-D8A09C353103}"/>
          </ac:picMkLst>
        </pc:picChg>
      </pc:sldChg>
      <pc:sldChg chg="modNotesTx">
        <pc:chgData name="Nguyen Van Thanh" userId="397c937a-6631-46d4-ab7f-15d71e973788" providerId="ADAL" clId="{0992DB50-2CF3-4086-AF0D-77ED13E952F4}" dt="2021-10-15T16:30:33.659" v="408" actId="20577"/>
        <pc:sldMkLst>
          <pc:docMk/>
          <pc:sldMk cId="137373703" sldId="324"/>
        </pc:sldMkLst>
      </pc:sldChg>
      <pc:sldChg chg="modNotesTx">
        <pc:chgData name="Nguyen Van Thanh" userId="397c937a-6631-46d4-ab7f-15d71e973788" providerId="ADAL" clId="{0992DB50-2CF3-4086-AF0D-77ED13E952F4}" dt="2021-10-15T16:34:44.455" v="414" actId="20577"/>
        <pc:sldMkLst>
          <pc:docMk/>
          <pc:sldMk cId="1687784424" sldId="327"/>
        </pc:sldMkLst>
      </pc:sldChg>
    </pc:docChg>
  </pc:docChgLst>
  <pc:docChgLst>
    <pc:chgData name="Nguyen Bui Trong Tin" userId="e8b171ad-d98b-49d5-bbe6-f86bd94206fe" providerId="ADAL" clId="{E7F0837E-D304-4A1A-8174-0F456DFF5BE8}"/>
    <pc:docChg chg="modSld">
      <pc:chgData name="Nguyen Bui Trong Tin" userId="e8b171ad-d98b-49d5-bbe6-f86bd94206fe" providerId="ADAL" clId="{E7F0837E-D304-4A1A-8174-0F456DFF5BE8}" dt="2021-10-15T15:12:27.804" v="3" actId="1076"/>
      <pc:docMkLst>
        <pc:docMk/>
      </pc:docMkLst>
      <pc:sldChg chg="modSp mod">
        <pc:chgData name="Nguyen Bui Trong Tin" userId="e8b171ad-d98b-49d5-bbe6-f86bd94206fe" providerId="ADAL" clId="{E7F0837E-D304-4A1A-8174-0F456DFF5BE8}" dt="2021-10-15T15:11:04.581" v="2" actId="166"/>
        <pc:sldMkLst>
          <pc:docMk/>
          <pc:sldMk cId="3625536985" sldId="304"/>
        </pc:sldMkLst>
        <pc:picChg chg="ord">
          <ac:chgData name="Nguyen Bui Trong Tin" userId="e8b171ad-d98b-49d5-bbe6-f86bd94206fe" providerId="ADAL" clId="{E7F0837E-D304-4A1A-8174-0F456DFF5BE8}" dt="2021-10-15T15:11:04.581" v="2" actId="166"/>
          <ac:picMkLst>
            <pc:docMk/>
            <pc:sldMk cId="3625536985" sldId="304"/>
            <ac:picMk id="3" creationId="{35DB5A10-AD70-41D8-92C5-CF91EB52283B}"/>
          </ac:picMkLst>
        </pc:picChg>
      </pc:sldChg>
      <pc:sldChg chg="modNotesTx">
        <pc:chgData name="Nguyen Bui Trong Tin" userId="e8b171ad-d98b-49d5-bbe6-f86bd94206fe" providerId="ADAL" clId="{E7F0837E-D304-4A1A-8174-0F456DFF5BE8}" dt="2021-10-15T10:50:36.923" v="1" actId="20577"/>
        <pc:sldMkLst>
          <pc:docMk/>
          <pc:sldMk cId="2917951360" sldId="307"/>
        </pc:sldMkLst>
      </pc:sldChg>
      <pc:sldChg chg="modSp mod">
        <pc:chgData name="Nguyen Bui Trong Tin" userId="e8b171ad-d98b-49d5-bbe6-f86bd94206fe" providerId="ADAL" clId="{E7F0837E-D304-4A1A-8174-0F456DFF5BE8}" dt="2021-10-15T15:12:27.804" v="3" actId="1076"/>
        <pc:sldMkLst>
          <pc:docMk/>
          <pc:sldMk cId="610886054" sldId="310"/>
        </pc:sldMkLst>
        <pc:picChg chg="mod">
          <ac:chgData name="Nguyen Bui Trong Tin" userId="e8b171ad-d98b-49d5-bbe6-f86bd94206fe" providerId="ADAL" clId="{E7F0837E-D304-4A1A-8174-0F456DFF5BE8}" dt="2021-10-15T15:12:27.804" v="3" actId="1076"/>
          <ac:picMkLst>
            <pc:docMk/>
            <pc:sldMk cId="610886054" sldId="310"/>
            <ac:picMk id="8" creationId="{E1CB7837-3D6F-4ADC-8054-B3591A37F7B1}"/>
          </ac:picMkLst>
        </pc:picChg>
      </pc:sldChg>
    </pc:docChg>
  </pc:docChgLst>
  <pc:docChgLst>
    <pc:chgData name="Nguyen Van Thai Thanh" userId="efe48e9e-abaa-4a82-8677-c996e7a91e96" providerId="ADAL" clId="{0B18EC7C-C5D7-4A6C-85F9-A2CA504A71E3}"/>
    <pc:docChg chg="undo custSel addSld modSld sldOrd">
      <pc:chgData name="Nguyen Van Thai Thanh" userId="efe48e9e-abaa-4a82-8677-c996e7a91e96" providerId="ADAL" clId="{0B18EC7C-C5D7-4A6C-85F9-A2CA504A71E3}" dt="2021-10-13T15:54:00.233" v="6129" actId="20577"/>
      <pc:docMkLst>
        <pc:docMk/>
      </pc:docMkLst>
      <pc:sldChg chg="modSp mod">
        <pc:chgData name="Nguyen Van Thai Thanh" userId="efe48e9e-abaa-4a82-8677-c996e7a91e96" providerId="ADAL" clId="{0B18EC7C-C5D7-4A6C-85F9-A2CA504A71E3}" dt="2021-10-12T03:19:58.913" v="589" actId="20577"/>
        <pc:sldMkLst>
          <pc:docMk/>
          <pc:sldMk cId="494583704" sldId="263"/>
        </pc:sldMkLst>
        <pc:spChg chg="mod">
          <ac:chgData name="Nguyen Van Thai Thanh" userId="efe48e9e-abaa-4a82-8677-c996e7a91e96" providerId="ADAL" clId="{0B18EC7C-C5D7-4A6C-85F9-A2CA504A71E3}" dt="2021-10-12T03:19:58.913" v="589" actId="20577"/>
          <ac:spMkLst>
            <pc:docMk/>
            <pc:sldMk cId="494583704" sldId="263"/>
            <ac:spMk id="3" creationId="{139D5992-74CA-4E5E-831D-1F8F99FB57FF}"/>
          </ac:spMkLst>
        </pc:spChg>
      </pc:sldChg>
      <pc:sldChg chg="modSp mod setBg">
        <pc:chgData name="Nguyen Van Thai Thanh" userId="efe48e9e-abaa-4a82-8677-c996e7a91e96" providerId="ADAL" clId="{0B18EC7C-C5D7-4A6C-85F9-A2CA504A71E3}" dt="2021-10-12T03:21:49.102" v="632" actId="20577"/>
        <pc:sldMkLst>
          <pc:docMk/>
          <pc:sldMk cId="3700241888" sldId="287"/>
        </pc:sldMkLst>
        <pc:spChg chg="mod">
          <ac:chgData name="Nguyen Van Thai Thanh" userId="efe48e9e-abaa-4a82-8677-c996e7a91e96" providerId="ADAL" clId="{0B18EC7C-C5D7-4A6C-85F9-A2CA504A71E3}" dt="2021-10-12T03:21:49.102" v="632" actId="20577"/>
          <ac:spMkLst>
            <pc:docMk/>
            <pc:sldMk cId="3700241888" sldId="287"/>
            <ac:spMk id="3" creationId="{139D5992-74CA-4E5E-831D-1F8F99FB57FF}"/>
          </ac:spMkLst>
        </pc:spChg>
      </pc:sldChg>
      <pc:sldChg chg="addSp delSp modSp add mod modNotesTx">
        <pc:chgData name="Nguyen Van Thai Thanh" userId="efe48e9e-abaa-4a82-8677-c996e7a91e96" providerId="ADAL" clId="{0B18EC7C-C5D7-4A6C-85F9-A2CA504A71E3}" dt="2021-10-13T08:17:50.729" v="1491" actId="20577"/>
        <pc:sldMkLst>
          <pc:docMk/>
          <pc:sldMk cId="3153950090" sldId="288"/>
        </pc:sldMkLst>
        <pc:spChg chg="del">
          <ac:chgData name="Nguyen Van Thai Thanh" userId="efe48e9e-abaa-4a82-8677-c996e7a91e96" providerId="ADAL" clId="{0B18EC7C-C5D7-4A6C-85F9-A2CA504A71E3}" dt="2021-10-11T08:48:21.913" v="1" actId="478"/>
          <ac:spMkLst>
            <pc:docMk/>
            <pc:sldMk cId="3153950090" sldId="288"/>
            <ac:spMk id="3" creationId="{139D5992-74CA-4E5E-831D-1F8F99FB57FF}"/>
          </ac:spMkLst>
        </pc:spChg>
        <pc:spChg chg="add del mod">
          <ac:chgData name="Nguyen Van Thai Thanh" userId="efe48e9e-abaa-4a82-8677-c996e7a91e96" providerId="ADAL" clId="{0B18EC7C-C5D7-4A6C-85F9-A2CA504A71E3}" dt="2021-10-11T08:48:24.021" v="2" actId="478"/>
          <ac:spMkLst>
            <pc:docMk/>
            <pc:sldMk cId="3153950090" sldId="288"/>
            <ac:spMk id="4" creationId="{F206D63F-DCE7-4288-9951-024893C4DF3C}"/>
          </ac:spMkLst>
        </pc:spChg>
        <pc:spChg chg="add del">
          <ac:chgData name="Nguyen Van Thai Thanh" userId="efe48e9e-abaa-4a82-8677-c996e7a91e96" providerId="ADAL" clId="{0B18EC7C-C5D7-4A6C-85F9-A2CA504A71E3}" dt="2021-10-11T08:50:32.238" v="23" actId="22"/>
          <ac:spMkLst>
            <pc:docMk/>
            <pc:sldMk cId="3153950090" sldId="288"/>
            <ac:spMk id="6" creationId="{1F1116BF-4A22-45E7-8448-928C66DA5FF0}"/>
          </ac:spMkLst>
        </pc:spChg>
        <pc:picChg chg="add mod">
          <ac:chgData name="Nguyen Van Thai Thanh" userId="efe48e9e-abaa-4a82-8677-c996e7a91e96" providerId="ADAL" clId="{0B18EC7C-C5D7-4A6C-85F9-A2CA504A71E3}" dt="2021-10-13T08:13:14.946" v="1268" actId="14100"/>
          <ac:picMkLst>
            <pc:docMk/>
            <pc:sldMk cId="3153950090" sldId="288"/>
            <ac:picMk id="3" creationId="{9616C1DC-79C2-426A-B24E-4E18F7D1A0B1}"/>
          </ac:picMkLst>
        </pc:picChg>
        <pc:picChg chg="add mod">
          <ac:chgData name="Nguyen Van Thai Thanh" userId="efe48e9e-abaa-4a82-8677-c996e7a91e96" providerId="ADAL" clId="{0B18EC7C-C5D7-4A6C-85F9-A2CA504A71E3}" dt="2021-10-11T08:51:05.038" v="26" actId="1076"/>
          <ac:picMkLst>
            <pc:docMk/>
            <pc:sldMk cId="3153950090" sldId="288"/>
            <ac:picMk id="8" creationId="{F54F3B73-BD67-4EEF-AF1F-082DEB3F0F3E}"/>
          </ac:picMkLst>
        </pc:picChg>
        <pc:picChg chg="add mod">
          <ac:chgData name="Nguyen Van Thai Thanh" userId="efe48e9e-abaa-4a82-8677-c996e7a91e96" providerId="ADAL" clId="{0B18EC7C-C5D7-4A6C-85F9-A2CA504A71E3}" dt="2021-10-13T08:11:56.852" v="1222" actId="1076"/>
          <ac:picMkLst>
            <pc:docMk/>
            <pc:sldMk cId="3153950090" sldId="288"/>
            <ac:picMk id="10" creationId="{CAF048EA-DED3-4D9F-B5DF-EA9A6B0D9DA9}"/>
          </ac:picMkLst>
        </pc:picChg>
      </pc:sldChg>
      <pc:sldChg chg="addSp modSp add mod modNotesTx">
        <pc:chgData name="Nguyen Van Thai Thanh" userId="efe48e9e-abaa-4a82-8677-c996e7a91e96" providerId="ADAL" clId="{0B18EC7C-C5D7-4A6C-85F9-A2CA504A71E3}" dt="2021-10-13T08:19:59.620" v="1539" actId="5793"/>
        <pc:sldMkLst>
          <pc:docMk/>
          <pc:sldMk cId="2197313138" sldId="289"/>
        </pc:sldMkLst>
        <pc:picChg chg="add mod">
          <ac:chgData name="Nguyen Van Thai Thanh" userId="efe48e9e-abaa-4a82-8677-c996e7a91e96" providerId="ADAL" clId="{0B18EC7C-C5D7-4A6C-85F9-A2CA504A71E3}" dt="2021-10-11T08:54:27.006" v="33" actId="1076"/>
          <ac:picMkLst>
            <pc:docMk/>
            <pc:sldMk cId="2197313138" sldId="289"/>
            <ac:picMk id="3" creationId="{3B52093C-B28F-41EE-9278-341B76F1D62B}"/>
          </ac:picMkLst>
        </pc:picChg>
        <pc:picChg chg="add mod">
          <ac:chgData name="Nguyen Van Thai Thanh" userId="efe48e9e-abaa-4a82-8677-c996e7a91e96" providerId="ADAL" clId="{0B18EC7C-C5D7-4A6C-85F9-A2CA504A71E3}" dt="2021-10-11T08:55:00.598" v="36" actId="1076"/>
          <ac:picMkLst>
            <pc:docMk/>
            <pc:sldMk cId="2197313138" sldId="289"/>
            <ac:picMk id="5" creationId="{040F30F8-9AFE-4F23-8B33-E26C50C8EFD2}"/>
          </ac:picMkLst>
        </pc:picChg>
      </pc:sldChg>
      <pc:sldChg chg="addSp modSp add mod modNotesTx">
        <pc:chgData name="Nguyen Van Thai Thanh" userId="efe48e9e-abaa-4a82-8677-c996e7a91e96" providerId="ADAL" clId="{0B18EC7C-C5D7-4A6C-85F9-A2CA504A71E3}" dt="2021-10-13T08:20:54.703" v="1551" actId="20577"/>
        <pc:sldMkLst>
          <pc:docMk/>
          <pc:sldMk cId="1757520112" sldId="290"/>
        </pc:sldMkLst>
        <pc:picChg chg="add mod">
          <ac:chgData name="Nguyen Van Thai Thanh" userId="efe48e9e-abaa-4a82-8677-c996e7a91e96" providerId="ADAL" clId="{0B18EC7C-C5D7-4A6C-85F9-A2CA504A71E3}" dt="2021-10-11T08:55:24.639" v="38" actId="1076"/>
          <ac:picMkLst>
            <pc:docMk/>
            <pc:sldMk cId="1757520112" sldId="290"/>
            <ac:picMk id="3" creationId="{79FA1A6D-95FB-4984-98AC-2361625C8E0F}"/>
          </ac:picMkLst>
        </pc:picChg>
      </pc:sldChg>
      <pc:sldChg chg="addSp modSp add mod replId modNotesTx">
        <pc:chgData name="Nguyen Van Thai Thanh" userId="efe48e9e-abaa-4a82-8677-c996e7a91e96" providerId="ADAL" clId="{0B18EC7C-C5D7-4A6C-85F9-A2CA504A71E3}" dt="2021-10-13T08:21:50.928" v="1563" actId="20577"/>
        <pc:sldMkLst>
          <pc:docMk/>
          <pc:sldMk cId="3463263796" sldId="291"/>
        </pc:sldMkLst>
        <pc:picChg chg="add mod">
          <ac:chgData name="Nguyen Van Thai Thanh" userId="efe48e9e-abaa-4a82-8677-c996e7a91e96" providerId="ADAL" clId="{0B18EC7C-C5D7-4A6C-85F9-A2CA504A71E3}" dt="2021-10-11T08:58:20.750" v="49" actId="14100"/>
          <ac:picMkLst>
            <pc:docMk/>
            <pc:sldMk cId="3463263796" sldId="291"/>
            <ac:picMk id="3" creationId="{E37E9647-9F69-41DB-B49C-855B4FABE4C1}"/>
          </ac:picMkLst>
        </pc:picChg>
      </pc:sldChg>
      <pc:sldChg chg="addSp delSp modSp add mod ord modNotesTx">
        <pc:chgData name="Nguyen Van Thai Thanh" userId="efe48e9e-abaa-4a82-8677-c996e7a91e96" providerId="ADAL" clId="{0B18EC7C-C5D7-4A6C-85F9-A2CA504A71E3}" dt="2021-10-13T08:54:00.377" v="1963" actId="20577"/>
        <pc:sldMkLst>
          <pc:docMk/>
          <pc:sldMk cId="2460372187" sldId="292"/>
        </pc:sldMkLst>
        <pc:picChg chg="add mod">
          <ac:chgData name="Nguyen Van Thai Thanh" userId="efe48e9e-abaa-4a82-8677-c996e7a91e96" providerId="ADAL" clId="{0B18EC7C-C5D7-4A6C-85F9-A2CA504A71E3}" dt="2021-10-13T08:46:50.563" v="1651" actId="1076"/>
          <ac:picMkLst>
            <pc:docMk/>
            <pc:sldMk cId="2460372187" sldId="292"/>
            <ac:picMk id="3" creationId="{79902C7D-92C9-4E36-8598-5F55829A855A}"/>
          </ac:picMkLst>
        </pc:picChg>
        <pc:picChg chg="add mod">
          <ac:chgData name="Nguyen Van Thai Thanh" userId="efe48e9e-abaa-4a82-8677-c996e7a91e96" providerId="ADAL" clId="{0B18EC7C-C5D7-4A6C-85F9-A2CA504A71E3}" dt="2021-10-13T08:47:08.947" v="1652" actId="1076"/>
          <ac:picMkLst>
            <pc:docMk/>
            <pc:sldMk cId="2460372187" sldId="292"/>
            <ac:picMk id="4" creationId="{0D0994F1-D113-4F8A-AC58-74E682D7CF74}"/>
          </ac:picMkLst>
        </pc:picChg>
        <pc:picChg chg="add mod">
          <ac:chgData name="Nguyen Van Thai Thanh" userId="efe48e9e-abaa-4a82-8677-c996e7a91e96" providerId="ADAL" clId="{0B18EC7C-C5D7-4A6C-85F9-A2CA504A71E3}" dt="2021-10-13T08:47:16.307" v="1654" actId="1076"/>
          <ac:picMkLst>
            <pc:docMk/>
            <pc:sldMk cId="2460372187" sldId="292"/>
            <ac:picMk id="6" creationId="{2A9AC242-5559-4DE1-860C-630EA3A14D6E}"/>
          </ac:picMkLst>
        </pc:picChg>
        <pc:picChg chg="add del mod">
          <ac:chgData name="Nguyen Van Thai Thanh" userId="efe48e9e-abaa-4a82-8677-c996e7a91e96" providerId="ADAL" clId="{0B18EC7C-C5D7-4A6C-85F9-A2CA504A71E3}" dt="2021-10-13T08:51:17.908" v="1707" actId="478"/>
          <ac:picMkLst>
            <pc:docMk/>
            <pc:sldMk cId="2460372187" sldId="292"/>
            <ac:picMk id="8" creationId="{2EB92BDE-3B19-403D-BDF3-5E1E72B3D9DA}"/>
          </ac:picMkLst>
        </pc:picChg>
      </pc:sldChg>
      <pc:sldChg chg="addSp modSp add mod ord replId modNotesTx">
        <pc:chgData name="Nguyen Van Thai Thanh" userId="efe48e9e-abaa-4a82-8677-c996e7a91e96" providerId="ADAL" clId="{0B18EC7C-C5D7-4A6C-85F9-A2CA504A71E3}" dt="2021-10-13T15:14:40.719" v="5835" actId="20577"/>
        <pc:sldMkLst>
          <pc:docMk/>
          <pc:sldMk cId="2759651461" sldId="293"/>
        </pc:sldMkLst>
        <pc:picChg chg="add mod">
          <ac:chgData name="Nguyen Van Thai Thanh" userId="efe48e9e-abaa-4a82-8677-c996e7a91e96" providerId="ADAL" clId="{0B18EC7C-C5D7-4A6C-85F9-A2CA504A71E3}" dt="2021-10-11T08:59:53.598" v="55" actId="14100"/>
          <ac:picMkLst>
            <pc:docMk/>
            <pc:sldMk cId="2759651461" sldId="293"/>
            <ac:picMk id="3" creationId="{3DD5B073-5B0B-42D6-95FD-C09854D5C038}"/>
          </ac:picMkLst>
        </pc:picChg>
        <pc:picChg chg="add mod">
          <ac:chgData name="Nguyen Van Thai Thanh" userId="efe48e9e-abaa-4a82-8677-c996e7a91e96" providerId="ADAL" clId="{0B18EC7C-C5D7-4A6C-85F9-A2CA504A71E3}" dt="2021-10-13T09:02:03.817" v="2072" actId="1076"/>
          <ac:picMkLst>
            <pc:docMk/>
            <pc:sldMk cId="2759651461" sldId="293"/>
            <ac:picMk id="4" creationId="{38791C92-AD8B-4BB6-8799-D698884EA90D}"/>
          </ac:picMkLst>
        </pc:picChg>
        <pc:picChg chg="add mod">
          <ac:chgData name="Nguyen Van Thai Thanh" userId="efe48e9e-abaa-4a82-8677-c996e7a91e96" providerId="ADAL" clId="{0B18EC7C-C5D7-4A6C-85F9-A2CA504A71E3}" dt="2021-10-13T09:01:58.256" v="2070" actId="1076"/>
          <ac:picMkLst>
            <pc:docMk/>
            <pc:sldMk cId="2759651461" sldId="293"/>
            <ac:picMk id="6" creationId="{C8490B66-5D94-413B-BF2A-F0F8A752306D}"/>
          </ac:picMkLst>
        </pc:picChg>
      </pc:sldChg>
      <pc:sldChg chg="addSp modSp add mod ord replId modNotesTx">
        <pc:chgData name="Nguyen Van Thai Thanh" userId="efe48e9e-abaa-4a82-8677-c996e7a91e96" providerId="ADAL" clId="{0B18EC7C-C5D7-4A6C-85F9-A2CA504A71E3}" dt="2021-10-13T10:13:38.914" v="3136" actId="1076"/>
        <pc:sldMkLst>
          <pc:docMk/>
          <pc:sldMk cId="679629884" sldId="294"/>
        </pc:sldMkLst>
        <pc:picChg chg="add mod">
          <ac:chgData name="Nguyen Van Thai Thanh" userId="efe48e9e-abaa-4a82-8677-c996e7a91e96" providerId="ADAL" clId="{0B18EC7C-C5D7-4A6C-85F9-A2CA504A71E3}" dt="2021-10-11T09:00:23.526" v="58" actId="14100"/>
          <ac:picMkLst>
            <pc:docMk/>
            <pc:sldMk cId="679629884" sldId="294"/>
            <ac:picMk id="3" creationId="{D55981A8-892B-4B42-8526-B22C2DCC73D5}"/>
          </ac:picMkLst>
        </pc:picChg>
        <pc:picChg chg="add mod">
          <ac:chgData name="Nguyen Van Thai Thanh" userId="efe48e9e-abaa-4a82-8677-c996e7a91e96" providerId="ADAL" clId="{0B18EC7C-C5D7-4A6C-85F9-A2CA504A71E3}" dt="2021-10-13T10:13:38.914" v="3136" actId="1076"/>
          <ac:picMkLst>
            <pc:docMk/>
            <pc:sldMk cId="679629884" sldId="294"/>
            <ac:picMk id="4" creationId="{DFB135C9-D3B3-4301-889F-9AED4466CD90}"/>
          </ac:picMkLst>
        </pc:picChg>
        <pc:picChg chg="add mod">
          <ac:chgData name="Nguyen Van Thai Thanh" userId="efe48e9e-abaa-4a82-8677-c996e7a91e96" providerId="ADAL" clId="{0B18EC7C-C5D7-4A6C-85F9-A2CA504A71E3}" dt="2021-10-11T09:00:53.422" v="61" actId="14100"/>
          <ac:picMkLst>
            <pc:docMk/>
            <pc:sldMk cId="679629884" sldId="294"/>
            <ac:picMk id="5" creationId="{0BE9E72D-B8CA-42DE-921F-A3E50D007E5A}"/>
          </ac:picMkLst>
        </pc:picChg>
        <pc:picChg chg="add mod">
          <ac:chgData name="Nguyen Van Thai Thanh" userId="efe48e9e-abaa-4a82-8677-c996e7a91e96" providerId="ADAL" clId="{0B18EC7C-C5D7-4A6C-85F9-A2CA504A71E3}" dt="2021-10-11T09:01:09.918" v="64" actId="14100"/>
          <ac:picMkLst>
            <pc:docMk/>
            <pc:sldMk cId="679629884" sldId="294"/>
            <ac:picMk id="7" creationId="{92FEA7DD-1F76-42D6-BB94-2D5FA352FA56}"/>
          </ac:picMkLst>
        </pc:picChg>
      </pc:sldChg>
      <pc:sldChg chg="addSp modSp add mod ord replId modNotesTx">
        <pc:chgData name="Nguyen Van Thai Thanh" userId="efe48e9e-abaa-4a82-8677-c996e7a91e96" providerId="ADAL" clId="{0B18EC7C-C5D7-4A6C-85F9-A2CA504A71E3}" dt="2021-10-13T09:15:30.255" v="2247" actId="20577"/>
        <pc:sldMkLst>
          <pc:docMk/>
          <pc:sldMk cId="3868298616" sldId="295"/>
        </pc:sldMkLst>
        <pc:picChg chg="add mod">
          <ac:chgData name="Nguyen Van Thai Thanh" userId="efe48e9e-abaa-4a82-8677-c996e7a91e96" providerId="ADAL" clId="{0B18EC7C-C5D7-4A6C-85F9-A2CA504A71E3}" dt="2021-10-11T09:03:56.125" v="119" actId="1076"/>
          <ac:picMkLst>
            <pc:docMk/>
            <pc:sldMk cId="3868298616" sldId="295"/>
            <ac:picMk id="3" creationId="{95372A99-C52B-4C34-B399-6B1C9AFD643A}"/>
          </ac:picMkLst>
        </pc:picChg>
        <pc:picChg chg="add mod">
          <ac:chgData name="Nguyen Van Thai Thanh" userId="efe48e9e-abaa-4a82-8677-c996e7a91e96" providerId="ADAL" clId="{0B18EC7C-C5D7-4A6C-85F9-A2CA504A71E3}" dt="2021-10-11T09:05:49.262" v="121" actId="1076"/>
          <ac:picMkLst>
            <pc:docMk/>
            <pc:sldMk cId="3868298616" sldId="295"/>
            <ac:picMk id="5" creationId="{EE4C2746-C5BC-4222-B614-43B81F472267}"/>
          </ac:picMkLst>
        </pc:picChg>
      </pc:sldChg>
      <pc:sldChg chg="addSp modSp add mod modNotesTx">
        <pc:chgData name="Nguyen Van Thai Thanh" userId="efe48e9e-abaa-4a82-8677-c996e7a91e96" providerId="ADAL" clId="{0B18EC7C-C5D7-4A6C-85F9-A2CA504A71E3}" dt="2021-10-13T09:17:39.429" v="2268" actId="1076"/>
        <pc:sldMkLst>
          <pc:docMk/>
          <pc:sldMk cId="3364053823" sldId="296"/>
        </pc:sldMkLst>
        <pc:picChg chg="add mod">
          <ac:chgData name="Nguyen Van Thai Thanh" userId="efe48e9e-abaa-4a82-8677-c996e7a91e96" providerId="ADAL" clId="{0B18EC7C-C5D7-4A6C-85F9-A2CA504A71E3}" dt="2021-10-11T09:06:31.997" v="123" actId="1076"/>
          <ac:picMkLst>
            <pc:docMk/>
            <pc:sldMk cId="3364053823" sldId="296"/>
            <ac:picMk id="3" creationId="{04C85285-4141-49E6-BA17-22D5223AD7F6}"/>
          </ac:picMkLst>
        </pc:picChg>
        <pc:picChg chg="add mod">
          <ac:chgData name="Nguyen Van Thai Thanh" userId="efe48e9e-abaa-4a82-8677-c996e7a91e96" providerId="ADAL" clId="{0B18EC7C-C5D7-4A6C-85F9-A2CA504A71E3}" dt="2021-10-13T09:17:39.429" v="2268" actId="1076"/>
          <ac:picMkLst>
            <pc:docMk/>
            <pc:sldMk cId="3364053823" sldId="296"/>
            <ac:picMk id="4" creationId="{DF26EA7F-D0AA-436A-AE40-70B93B0B5027}"/>
          </ac:picMkLst>
        </pc:picChg>
        <pc:picChg chg="add mod">
          <ac:chgData name="Nguyen Van Thai Thanh" userId="efe48e9e-abaa-4a82-8677-c996e7a91e96" providerId="ADAL" clId="{0B18EC7C-C5D7-4A6C-85F9-A2CA504A71E3}" dt="2021-10-11T09:07:15.493" v="125" actId="1076"/>
          <ac:picMkLst>
            <pc:docMk/>
            <pc:sldMk cId="3364053823" sldId="296"/>
            <ac:picMk id="5" creationId="{48217D0F-88A8-4F74-A228-87EB52B44E20}"/>
          </ac:picMkLst>
        </pc:picChg>
      </pc:sldChg>
      <pc:sldChg chg="addSp delSp modSp add mod replId modNotesTx">
        <pc:chgData name="Nguyen Van Thai Thanh" userId="efe48e9e-abaa-4a82-8677-c996e7a91e96" providerId="ADAL" clId="{0B18EC7C-C5D7-4A6C-85F9-A2CA504A71E3}" dt="2021-10-13T09:23:03.772" v="2290" actId="1076"/>
        <pc:sldMkLst>
          <pc:docMk/>
          <pc:sldMk cId="694835525" sldId="297"/>
        </pc:sldMkLst>
        <pc:picChg chg="add mod">
          <ac:chgData name="Nguyen Van Thai Thanh" userId="efe48e9e-abaa-4a82-8677-c996e7a91e96" providerId="ADAL" clId="{0B18EC7C-C5D7-4A6C-85F9-A2CA504A71E3}" dt="2021-10-11T09:08:14.486" v="127" actId="1076"/>
          <ac:picMkLst>
            <pc:docMk/>
            <pc:sldMk cId="694835525" sldId="297"/>
            <ac:picMk id="3" creationId="{726BD334-A7A0-427D-A5B8-1076887AAC9A}"/>
          </ac:picMkLst>
        </pc:picChg>
        <pc:picChg chg="add del mod">
          <ac:chgData name="Nguyen Van Thai Thanh" userId="efe48e9e-abaa-4a82-8677-c996e7a91e96" providerId="ADAL" clId="{0B18EC7C-C5D7-4A6C-85F9-A2CA504A71E3}" dt="2021-10-13T09:19:42.951" v="2287" actId="478"/>
          <ac:picMkLst>
            <pc:docMk/>
            <pc:sldMk cId="694835525" sldId="297"/>
            <ac:picMk id="4" creationId="{28B443DD-1A36-4D5C-A330-965385C6017E}"/>
          </ac:picMkLst>
        </pc:picChg>
        <pc:picChg chg="add mod">
          <ac:chgData name="Nguyen Van Thai Thanh" userId="efe48e9e-abaa-4a82-8677-c996e7a91e96" providerId="ADAL" clId="{0B18EC7C-C5D7-4A6C-85F9-A2CA504A71E3}" dt="2021-10-11T09:09:08.308" v="129" actId="1076"/>
          <ac:picMkLst>
            <pc:docMk/>
            <pc:sldMk cId="694835525" sldId="297"/>
            <ac:picMk id="5" creationId="{5AB54A02-152D-4EB6-B888-5B7BBBDB7C11}"/>
          </ac:picMkLst>
        </pc:picChg>
        <pc:picChg chg="add mod">
          <ac:chgData name="Nguyen Van Thai Thanh" userId="efe48e9e-abaa-4a82-8677-c996e7a91e96" providerId="ADAL" clId="{0B18EC7C-C5D7-4A6C-85F9-A2CA504A71E3}" dt="2021-10-13T09:23:03.772" v="2290" actId="1076"/>
          <ac:picMkLst>
            <pc:docMk/>
            <pc:sldMk cId="694835525" sldId="297"/>
            <ac:picMk id="7" creationId="{27EBCE00-109A-4DD3-BF0E-D9CB8BF12E3A}"/>
          </ac:picMkLst>
        </pc:picChg>
      </pc:sldChg>
      <pc:sldChg chg="addSp modSp add mod replId modNotesTx">
        <pc:chgData name="Nguyen Van Thai Thanh" userId="efe48e9e-abaa-4a82-8677-c996e7a91e96" providerId="ADAL" clId="{0B18EC7C-C5D7-4A6C-85F9-A2CA504A71E3}" dt="2021-10-13T09:23:28.532" v="2303" actId="20577"/>
        <pc:sldMkLst>
          <pc:docMk/>
          <pc:sldMk cId="494244873" sldId="298"/>
        </pc:sldMkLst>
        <pc:picChg chg="add mod">
          <ac:chgData name="Nguyen Van Thai Thanh" userId="efe48e9e-abaa-4a82-8677-c996e7a91e96" providerId="ADAL" clId="{0B18EC7C-C5D7-4A6C-85F9-A2CA504A71E3}" dt="2021-10-11T09:09:48.956" v="131" actId="1076"/>
          <ac:picMkLst>
            <pc:docMk/>
            <pc:sldMk cId="494244873" sldId="298"/>
            <ac:picMk id="3" creationId="{8D0D8411-809E-465A-89BD-2F2AA552A4DA}"/>
          </ac:picMkLst>
        </pc:picChg>
        <pc:picChg chg="add mod">
          <ac:chgData name="Nguyen Van Thai Thanh" userId="efe48e9e-abaa-4a82-8677-c996e7a91e96" providerId="ADAL" clId="{0B18EC7C-C5D7-4A6C-85F9-A2CA504A71E3}" dt="2021-10-11T09:11:17.789" v="133" actId="1076"/>
          <ac:picMkLst>
            <pc:docMk/>
            <pc:sldMk cId="494244873" sldId="298"/>
            <ac:picMk id="5" creationId="{80B4FB58-9ADD-4447-9545-B996307CE50A}"/>
          </ac:picMkLst>
        </pc:picChg>
      </pc:sldChg>
      <pc:sldChg chg="addSp modSp add mod replId modNotesTx">
        <pc:chgData name="Nguyen Van Thai Thanh" userId="efe48e9e-abaa-4a82-8677-c996e7a91e96" providerId="ADAL" clId="{0B18EC7C-C5D7-4A6C-85F9-A2CA504A71E3}" dt="2021-10-13T09:24:47" v="2322" actId="20577"/>
        <pc:sldMkLst>
          <pc:docMk/>
          <pc:sldMk cId="1468712882" sldId="299"/>
        </pc:sldMkLst>
        <pc:picChg chg="add mod">
          <ac:chgData name="Nguyen Van Thai Thanh" userId="efe48e9e-abaa-4a82-8677-c996e7a91e96" providerId="ADAL" clId="{0B18EC7C-C5D7-4A6C-85F9-A2CA504A71E3}" dt="2021-10-11T09:13:17.548" v="135" actId="1076"/>
          <ac:picMkLst>
            <pc:docMk/>
            <pc:sldMk cId="1468712882" sldId="299"/>
            <ac:picMk id="3" creationId="{E2EC0B90-61F9-45C4-8CDA-025D2CC2E1EB}"/>
          </ac:picMkLst>
        </pc:picChg>
        <pc:picChg chg="add mod">
          <ac:chgData name="Nguyen Van Thai Thanh" userId="efe48e9e-abaa-4a82-8677-c996e7a91e96" providerId="ADAL" clId="{0B18EC7C-C5D7-4A6C-85F9-A2CA504A71E3}" dt="2021-10-11T09:14:23.140" v="137" actId="1076"/>
          <ac:picMkLst>
            <pc:docMk/>
            <pc:sldMk cId="1468712882" sldId="299"/>
            <ac:picMk id="5" creationId="{E628E94C-06AB-4B0D-B0AB-BBA37B7FC070}"/>
          </ac:picMkLst>
        </pc:picChg>
      </pc:sldChg>
      <pc:sldChg chg="addSp modSp add mod replId modNotesTx">
        <pc:chgData name="Nguyen Van Thai Thanh" userId="efe48e9e-abaa-4a82-8677-c996e7a91e96" providerId="ADAL" clId="{0B18EC7C-C5D7-4A6C-85F9-A2CA504A71E3}" dt="2021-10-13T09:26:01.125" v="2330" actId="20577"/>
        <pc:sldMkLst>
          <pc:docMk/>
          <pc:sldMk cId="499695666" sldId="300"/>
        </pc:sldMkLst>
        <pc:picChg chg="add mod">
          <ac:chgData name="Nguyen Van Thai Thanh" userId="efe48e9e-abaa-4a82-8677-c996e7a91e96" providerId="ADAL" clId="{0B18EC7C-C5D7-4A6C-85F9-A2CA504A71E3}" dt="2021-10-11T09:15:47.468" v="139" actId="1076"/>
          <ac:picMkLst>
            <pc:docMk/>
            <pc:sldMk cId="499695666" sldId="300"/>
            <ac:picMk id="3" creationId="{8C551811-1C51-4195-8454-DBD04D0C5656}"/>
          </ac:picMkLst>
        </pc:picChg>
        <pc:picChg chg="add mod">
          <ac:chgData name="Nguyen Van Thai Thanh" userId="efe48e9e-abaa-4a82-8677-c996e7a91e96" providerId="ADAL" clId="{0B18EC7C-C5D7-4A6C-85F9-A2CA504A71E3}" dt="2021-10-13T09:25:56.443" v="2329" actId="1076"/>
          <ac:picMkLst>
            <pc:docMk/>
            <pc:sldMk cId="499695666" sldId="300"/>
            <ac:picMk id="4" creationId="{93B95C5D-7577-451E-A9B4-397918E7851C}"/>
          </ac:picMkLst>
        </pc:picChg>
      </pc:sldChg>
      <pc:sldChg chg="addSp modSp add mod replId modNotesTx">
        <pc:chgData name="Nguyen Van Thai Thanh" userId="efe48e9e-abaa-4a82-8677-c996e7a91e96" providerId="ADAL" clId="{0B18EC7C-C5D7-4A6C-85F9-A2CA504A71E3}" dt="2021-10-13T09:27:04.647" v="2361" actId="20577"/>
        <pc:sldMkLst>
          <pc:docMk/>
          <pc:sldMk cId="1989028916" sldId="301"/>
        </pc:sldMkLst>
        <pc:picChg chg="add mod">
          <ac:chgData name="Nguyen Van Thai Thanh" userId="efe48e9e-abaa-4a82-8677-c996e7a91e96" providerId="ADAL" clId="{0B18EC7C-C5D7-4A6C-85F9-A2CA504A71E3}" dt="2021-10-11T09:20:19.812" v="148" actId="1076"/>
          <ac:picMkLst>
            <pc:docMk/>
            <pc:sldMk cId="1989028916" sldId="301"/>
            <ac:picMk id="3" creationId="{DCF5384E-DEA8-41C8-8F6C-4DD374E125E4}"/>
          </ac:picMkLst>
        </pc:picChg>
      </pc:sldChg>
      <pc:sldChg chg="addSp modSp add mod replId modNotesTx">
        <pc:chgData name="Nguyen Van Thai Thanh" userId="efe48e9e-abaa-4a82-8677-c996e7a91e96" providerId="ADAL" clId="{0B18EC7C-C5D7-4A6C-85F9-A2CA504A71E3}" dt="2021-10-13T09:32:36.647" v="2411" actId="20577"/>
        <pc:sldMkLst>
          <pc:docMk/>
          <pc:sldMk cId="327565543" sldId="302"/>
        </pc:sldMkLst>
        <pc:picChg chg="add mod">
          <ac:chgData name="Nguyen Van Thai Thanh" userId="efe48e9e-abaa-4a82-8677-c996e7a91e96" providerId="ADAL" clId="{0B18EC7C-C5D7-4A6C-85F9-A2CA504A71E3}" dt="2021-10-11T09:22:51.980" v="199" actId="1076"/>
          <ac:picMkLst>
            <pc:docMk/>
            <pc:sldMk cId="327565543" sldId="302"/>
            <ac:picMk id="3" creationId="{8D76C189-C7CD-4E15-9819-6034C737979E}"/>
          </ac:picMkLst>
        </pc:picChg>
        <pc:picChg chg="add mod">
          <ac:chgData name="Nguyen Van Thai Thanh" userId="efe48e9e-abaa-4a82-8677-c996e7a91e96" providerId="ADAL" clId="{0B18EC7C-C5D7-4A6C-85F9-A2CA504A71E3}" dt="2021-10-11T09:23:21.484" v="201" actId="1076"/>
          <ac:picMkLst>
            <pc:docMk/>
            <pc:sldMk cId="327565543" sldId="302"/>
            <ac:picMk id="5" creationId="{28534D90-8C97-4184-A33B-9F646E8C3B2F}"/>
          </ac:picMkLst>
        </pc:picChg>
        <pc:picChg chg="add mod">
          <ac:chgData name="Nguyen Van Thai Thanh" userId="efe48e9e-abaa-4a82-8677-c996e7a91e96" providerId="ADAL" clId="{0B18EC7C-C5D7-4A6C-85F9-A2CA504A71E3}" dt="2021-10-11T09:23:41.379" v="203" actId="1076"/>
          <ac:picMkLst>
            <pc:docMk/>
            <pc:sldMk cId="327565543" sldId="302"/>
            <ac:picMk id="7" creationId="{3FA8D7EE-E045-4A46-8ABB-A8D19EE34C47}"/>
          </ac:picMkLst>
        </pc:picChg>
      </pc:sldChg>
      <pc:sldChg chg="addSp modSp add mod replId modNotesTx">
        <pc:chgData name="Nguyen Van Thai Thanh" userId="efe48e9e-abaa-4a82-8677-c996e7a91e96" providerId="ADAL" clId="{0B18EC7C-C5D7-4A6C-85F9-A2CA504A71E3}" dt="2021-10-13T09:39:37.485" v="2523" actId="20577"/>
        <pc:sldMkLst>
          <pc:docMk/>
          <pc:sldMk cId="100332630" sldId="303"/>
        </pc:sldMkLst>
        <pc:picChg chg="add mod">
          <ac:chgData name="Nguyen Van Thai Thanh" userId="efe48e9e-abaa-4a82-8677-c996e7a91e96" providerId="ADAL" clId="{0B18EC7C-C5D7-4A6C-85F9-A2CA504A71E3}" dt="2021-10-11T09:24:15.996" v="205" actId="1076"/>
          <ac:picMkLst>
            <pc:docMk/>
            <pc:sldMk cId="100332630" sldId="303"/>
            <ac:picMk id="3" creationId="{4C43151B-3B50-4BFE-BAE7-C7D17D8A90A0}"/>
          </ac:picMkLst>
        </pc:picChg>
      </pc:sldChg>
      <pc:sldChg chg="addSp modSp add mod modNotesTx">
        <pc:chgData name="Nguyen Van Thai Thanh" userId="efe48e9e-abaa-4a82-8677-c996e7a91e96" providerId="ADAL" clId="{0B18EC7C-C5D7-4A6C-85F9-A2CA504A71E3}" dt="2021-10-13T10:05:57.180" v="3131" actId="1076"/>
        <pc:sldMkLst>
          <pc:docMk/>
          <pc:sldMk cId="3625536985" sldId="304"/>
        </pc:sldMkLst>
        <pc:picChg chg="add mod">
          <ac:chgData name="Nguyen Van Thai Thanh" userId="efe48e9e-abaa-4a82-8677-c996e7a91e96" providerId="ADAL" clId="{0B18EC7C-C5D7-4A6C-85F9-A2CA504A71E3}" dt="2021-10-11T09:24:33.179" v="207" actId="1076"/>
          <ac:picMkLst>
            <pc:docMk/>
            <pc:sldMk cId="3625536985" sldId="304"/>
            <ac:picMk id="3" creationId="{35DB5A10-AD70-41D8-92C5-CF91EB52283B}"/>
          </ac:picMkLst>
        </pc:picChg>
        <pc:picChg chg="add mod">
          <ac:chgData name="Nguyen Van Thai Thanh" userId="efe48e9e-abaa-4a82-8677-c996e7a91e96" providerId="ADAL" clId="{0B18EC7C-C5D7-4A6C-85F9-A2CA504A71E3}" dt="2021-10-13T10:05:57.180" v="3131" actId="1076"/>
          <ac:picMkLst>
            <pc:docMk/>
            <pc:sldMk cId="3625536985" sldId="304"/>
            <ac:picMk id="4" creationId="{7A348F64-04D3-4284-83E0-5C19DE3DE179}"/>
          </ac:picMkLst>
        </pc:picChg>
        <pc:picChg chg="add mod">
          <ac:chgData name="Nguyen Van Thai Thanh" userId="efe48e9e-abaa-4a82-8677-c996e7a91e96" providerId="ADAL" clId="{0B18EC7C-C5D7-4A6C-85F9-A2CA504A71E3}" dt="2021-10-13T09:59:48.782" v="2959" actId="1076"/>
          <ac:picMkLst>
            <pc:docMk/>
            <pc:sldMk cId="3625536985" sldId="304"/>
            <ac:picMk id="6" creationId="{A89DB5A4-32CF-43DF-9536-442F270EAD8E}"/>
          </ac:picMkLst>
        </pc:picChg>
        <pc:picChg chg="add mod">
          <ac:chgData name="Nguyen Van Thai Thanh" userId="efe48e9e-abaa-4a82-8677-c996e7a91e96" providerId="ADAL" clId="{0B18EC7C-C5D7-4A6C-85F9-A2CA504A71E3}" dt="2021-10-13T10:00:17.629" v="2961" actId="1076"/>
          <ac:picMkLst>
            <pc:docMk/>
            <pc:sldMk cId="3625536985" sldId="304"/>
            <ac:picMk id="8" creationId="{97DF6D39-E69F-4B5C-9ECD-B8E6CEF32F0B}"/>
          </ac:picMkLst>
        </pc:picChg>
      </pc:sldChg>
      <pc:sldChg chg="addSp modSp add mod replId modNotesTx">
        <pc:chgData name="Nguyen Van Thai Thanh" userId="efe48e9e-abaa-4a82-8677-c996e7a91e96" providerId="ADAL" clId="{0B18EC7C-C5D7-4A6C-85F9-A2CA504A71E3}" dt="2021-10-13T10:03:18.622" v="3104" actId="20577"/>
        <pc:sldMkLst>
          <pc:docMk/>
          <pc:sldMk cId="2107906999" sldId="305"/>
        </pc:sldMkLst>
        <pc:picChg chg="add mod">
          <ac:chgData name="Nguyen Van Thai Thanh" userId="efe48e9e-abaa-4a82-8677-c996e7a91e96" providerId="ADAL" clId="{0B18EC7C-C5D7-4A6C-85F9-A2CA504A71E3}" dt="2021-10-11T09:29:15.242" v="215" actId="1076"/>
          <ac:picMkLst>
            <pc:docMk/>
            <pc:sldMk cId="2107906999" sldId="305"/>
            <ac:picMk id="3" creationId="{56827ECC-924B-435F-9F2E-3BACA61EDC4B}"/>
          </ac:picMkLst>
        </pc:picChg>
        <pc:picChg chg="add mod">
          <ac:chgData name="Nguyen Van Thai Thanh" userId="efe48e9e-abaa-4a82-8677-c996e7a91e96" providerId="ADAL" clId="{0B18EC7C-C5D7-4A6C-85F9-A2CA504A71E3}" dt="2021-10-11T09:30:05.578" v="217" actId="1076"/>
          <ac:picMkLst>
            <pc:docMk/>
            <pc:sldMk cId="2107906999" sldId="305"/>
            <ac:picMk id="5" creationId="{758AA739-ECAD-479D-9734-558AAC0F671E}"/>
          </ac:picMkLst>
        </pc:picChg>
      </pc:sldChg>
      <pc:sldChg chg="addSp modSp add mod replId setBg modNotesTx">
        <pc:chgData name="Nguyen Van Thai Thanh" userId="efe48e9e-abaa-4a82-8677-c996e7a91e96" providerId="ADAL" clId="{0B18EC7C-C5D7-4A6C-85F9-A2CA504A71E3}" dt="2021-10-13T10:24:42.768" v="3212" actId="20577"/>
        <pc:sldMkLst>
          <pc:docMk/>
          <pc:sldMk cId="4035692538" sldId="306"/>
        </pc:sldMkLst>
        <pc:picChg chg="add mod">
          <ac:chgData name="Nguyen Van Thai Thanh" userId="efe48e9e-abaa-4a82-8677-c996e7a91e96" providerId="ADAL" clId="{0B18EC7C-C5D7-4A6C-85F9-A2CA504A71E3}" dt="2021-10-11T09:30:27.163" v="219" actId="1076"/>
          <ac:picMkLst>
            <pc:docMk/>
            <pc:sldMk cId="4035692538" sldId="306"/>
            <ac:picMk id="3" creationId="{D98F83A1-DD43-4AD6-8A0B-7596FFD5C792}"/>
          </ac:picMkLst>
        </pc:picChg>
        <pc:picChg chg="add mod">
          <ac:chgData name="Nguyen Van Thai Thanh" userId="efe48e9e-abaa-4a82-8677-c996e7a91e96" providerId="ADAL" clId="{0B18EC7C-C5D7-4A6C-85F9-A2CA504A71E3}" dt="2021-10-13T10:23:25.048" v="3181" actId="14100"/>
          <ac:picMkLst>
            <pc:docMk/>
            <pc:sldMk cId="4035692538" sldId="306"/>
            <ac:picMk id="4" creationId="{B2C6A748-6584-4B15-A724-79B7FDFB049F}"/>
          </ac:picMkLst>
        </pc:picChg>
        <pc:picChg chg="add mod">
          <ac:chgData name="Nguyen Van Thai Thanh" userId="efe48e9e-abaa-4a82-8677-c996e7a91e96" providerId="ADAL" clId="{0B18EC7C-C5D7-4A6C-85F9-A2CA504A71E3}" dt="2021-10-13T10:23:23.008" v="3180" actId="14100"/>
          <ac:picMkLst>
            <pc:docMk/>
            <pc:sldMk cId="4035692538" sldId="306"/>
            <ac:picMk id="5" creationId="{F6E6F5C0-8AA3-4E5D-B5E1-576EE62E7675}"/>
          </ac:picMkLst>
        </pc:picChg>
        <pc:picChg chg="add mod">
          <ac:chgData name="Nguyen Van Thai Thanh" userId="efe48e9e-abaa-4a82-8677-c996e7a91e96" providerId="ADAL" clId="{0B18EC7C-C5D7-4A6C-85F9-A2CA504A71E3}" dt="2021-10-11T09:31:11.363" v="223" actId="1076"/>
          <ac:picMkLst>
            <pc:docMk/>
            <pc:sldMk cId="4035692538" sldId="306"/>
            <ac:picMk id="7" creationId="{8C8BB238-151E-4B4C-AA79-4955116173AA}"/>
          </ac:picMkLst>
        </pc:picChg>
      </pc:sldChg>
      <pc:sldChg chg="addSp modSp add mod modNotesTx">
        <pc:chgData name="Nguyen Van Thai Thanh" userId="efe48e9e-abaa-4a82-8677-c996e7a91e96" providerId="ADAL" clId="{0B18EC7C-C5D7-4A6C-85F9-A2CA504A71E3}" dt="2021-10-13T10:26:16.084" v="3231" actId="20577"/>
        <pc:sldMkLst>
          <pc:docMk/>
          <pc:sldMk cId="2917951360" sldId="307"/>
        </pc:sldMkLst>
        <pc:picChg chg="add mod">
          <ac:chgData name="Nguyen Van Thai Thanh" userId="efe48e9e-abaa-4a82-8677-c996e7a91e96" providerId="ADAL" clId="{0B18EC7C-C5D7-4A6C-85F9-A2CA504A71E3}" dt="2021-10-11T09:32:31.690" v="225" actId="1076"/>
          <ac:picMkLst>
            <pc:docMk/>
            <pc:sldMk cId="2917951360" sldId="307"/>
            <ac:picMk id="3" creationId="{669B49AF-7C08-42EC-A94F-47667CE4EB45}"/>
          </ac:picMkLst>
        </pc:picChg>
      </pc:sldChg>
      <pc:sldChg chg="addSp modSp add mod replId modNotesTx">
        <pc:chgData name="Nguyen Van Thai Thanh" userId="efe48e9e-abaa-4a82-8677-c996e7a91e96" providerId="ADAL" clId="{0B18EC7C-C5D7-4A6C-85F9-A2CA504A71E3}" dt="2021-10-13T10:27:18.714" v="3250" actId="20577"/>
        <pc:sldMkLst>
          <pc:docMk/>
          <pc:sldMk cId="22559913" sldId="308"/>
        </pc:sldMkLst>
        <pc:picChg chg="add mod">
          <ac:chgData name="Nguyen Van Thai Thanh" userId="efe48e9e-abaa-4a82-8677-c996e7a91e96" providerId="ADAL" clId="{0B18EC7C-C5D7-4A6C-85F9-A2CA504A71E3}" dt="2021-10-11T09:32:52.698" v="227" actId="1076"/>
          <ac:picMkLst>
            <pc:docMk/>
            <pc:sldMk cId="22559913" sldId="308"/>
            <ac:picMk id="3" creationId="{F3D88876-90AC-4802-A3DE-583928D7050E}"/>
          </ac:picMkLst>
        </pc:picChg>
        <pc:picChg chg="add mod">
          <ac:chgData name="Nguyen Van Thai Thanh" userId="efe48e9e-abaa-4a82-8677-c996e7a91e96" providerId="ADAL" clId="{0B18EC7C-C5D7-4A6C-85F9-A2CA504A71E3}" dt="2021-10-11T09:33:12.082" v="229" actId="1076"/>
          <ac:picMkLst>
            <pc:docMk/>
            <pc:sldMk cId="22559913" sldId="308"/>
            <ac:picMk id="5" creationId="{5C38D622-1B57-43F7-8C0E-1C6C50EF4E84}"/>
          </ac:picMkLst>
        </pc:picChg>
      </pc:sldChg>
      <pc:sldChg chg="addSp modSp add mod replId modNotesTx">
        <pc:chgData name="Nguyen Van Thai Thanh" userId="efe48e9e-abaa-4a82-8677-c996e7a91e96" providerId="ADAL" clId="{0B18EC7C-C5D7-4A6C-85F9-A2CA504A71E3}" dt="2021-10-13T10:40:50.732" v="3292" actId="20577"/>
        <pc:sldMkLst>
          <pc:docMk/>
          <pc:sldMk cId="3162741515" sldId="309"/>
        </pc:sldMkLst>
        <pc:picChg chg="add mod">
          <ac:chgData name="Nguyen Van Thai Thanh" userId="efe48e9e-abaa-4a82-8677-c996e7a91e96" providerId="ADAL" clId="{0B18EC7C-C5D7-4A6C-85F9-A2CA504A71E3}" dt="2021-10-11T09:34:44.226" v="234" actId="1076"/>
          <ac:picMkLst>
            <pc:docMk/>
            <pc:sldMk cId="3162741515" sldId="309"/>
            <ac:picMk id="3" creationId="{1688D5B2-D1A6-4C7C-BFD5-561DB0FF1615}"/>
          </ac:picMkLst>
        </pc:picChg>
        <pc:picChg chg="add mod">
          <ac:chgData name="Nguyen Van Thai Thanh" userId="efe48e9e-abaa-4a82-8677-c996e7a91e96" providerId="ADAL" clId="{0B18EC7C-C5D7-4A6C-85F9-A2CA504A71E3}" dt="2021-10-11T09:34:59.714" v="236" actId="1076"/>
          <ac:picMkLst>
            <pc:docMk/>
            <pc:sldMk cId="3162741515" sldId="309"/>
            <ac:picMk id="5" creationId="{3DDEE419-753B-440C-B089-C4A1CB92B4F9}"/>
          </ac:picMkLst>
        </pc:picChg>
        <pc:picChg chg="add mod">
          <ac:chgData name="Nguyen Van Thai Thanh" userId="efe48e9e-abaa-4a82-8677-c996e7a91e96" providerId="ADAL" clId="{0B18EC7C-C5D7-4A6C-85F9-A2CA504A71E3}" dt="2021-10-11T09:35:59.058" v="238" actId="1076"/>
          <ac:picMkLst>
            <pc:docMk/>
            <pc:sldMk cId="3162741515" sldId="309"/>
            <ac:picMk id="7" creationId="{EE33EFF4-561C-40CC-9648-8E432EA66852}"/>
          </ac:picMkLst>
        </pc:picChg>
      </pc:sldChg>
      <pc:sldChg chg="addSp modSp add mod replId modNotesTx">
        <pc:chgData name="Nguyen Van Thai Thanh" userId="efe48e9e-abaa-4a82-8677-c996e7a91e96" providerId="ADAL" clId="{0B18EC7C-C5D7-4A6C-85F9-A2CA504A71E3}" dt="2021-10-13T10:53:13.488" v="3487" actId="20577"/>
        <pc:sldMkLst>
          <pc:docMk/>
          <pc:sldMk cId="610886054" sldId="310"/>
        </pc:sldMkLst>
        <pc:picChg chg="add mod">
          <ac:chgData name="Nguyen Van Thai Thanh" userId="efe48e9e-abaa-4a82-8677-c996e7a91e96" providerId="ADAL" clId="{0B18EC7C-C5D7-4A6C-85F9-A2CA504A71E3}" dt="2021-10-11T09:36:31.802" v="241" actId="1076"/>
          <ac:picMkLst>
            <pc:docMk/>
            <pc:sldMk cId="610886054" sldId="310"/>
            <ac:picMk id="3" creationId="{86F7A888-71B1-4102-A95C-9986A5112A0E}"/>
          </ac:picMkLst>
        </pc:picChg>
        <pc:picChg chg="add mod">
          <ac:chgData name="Nguyen Van Thai Thanh" userId="efe48e9e-abaa-4a82-8677-c996e7a91e96" providerId="ADAL" clId="{0B18EC7C-C5D7-4A6C-85F9-A2CA504A71E3}" dt="2021-10-13T10:52:02.722" v="3460" actId="1076"/>
          <ac:picMkLst>
            <pc:docMk/>
            <pc:sldMk cId="610886054" sldId="310"/>
            <ac:picMk id="4" creationId="{F9DAB2BC-EE63-4E83-8154-D8A09C353103}"/>
          </ac:picMkLst>
        </pc:picChg>
        <pc:picChg chg="add mod">
          <ac:chgData name="Nguyen Van Thai Thanh" userId="efe48e9e-abaa-4a82-8677-c996e7a91e96" providerId="ADAL" clId="{0B18EC7C-C5D7-4A6C-85F9-A2CA504A71E3}" dt="2021-10-11T09:36:57.402" v="243" actId="1076"/>
          <ac:picMkLst>
            <pc:docMk/>
            <pc:sldMk cId="610886054" sldId="310"/>
            <ac:picMk id="5" creationId="{736A6737-1726-4FFC-80D8-887EE217DD66}"/>
          </ac:picMkLst>
        </pc:picChg>
        <pc:picChg chg="add mod">
          <ac:chgData name="Nguyen Van Thai Thanh" userId="efe48e9e-abaa-4a82-8677-c996e7a91e96" providerId="ADAL" clId="{0B18EC7C-C5D7-4A6C-85F9-A2CA504A71E3}" dt="2021-10-11T09:37:16.675" v="245" actId="1076"/>
          <ac:picMkLst>
            <pc:docMk/>
            <pc:sldMk cId="610886054" sldId="310"/>
            <ac:picMk id="7" creationId="{85E212A1-54D0-4A6B-8A45-0B004D2022E6}"/>
          </ac:picMkLst>
        </pc:picChg>
        <pc:picChg chg="add mod">
          <ac:chgData name="Nguyen Van Thai Thanh" userId="efe48e9e-abaa-4a82-8677-c996e7a91e96" providerId="ADAL" clId="{0B18EC7C-C5D7-4A6C-85F9-A2CA504A71E3}" dt="2021-10-13T10:52:30.546" v="3463" actId="14100"/>
          <ac:picMkLst>
            <pc:docMk/>
            <pc:sldMk cId="610886054" sldId="310"/>
            <ac:picMk id="8" creationId="{E1CB7837-3D6F-4ADC-8054-B3591A37F7B1}"/>
          </ac:picMkLst>
        </pc:picChg>
      </pc:sldChg>
      <pc:sldChg chg="addSp modSp add mod replId modNotesTx">
        <pc:chgData name="Nguyen Van Thai Thanh" userId="efe48e9e-abaa-4a82-8677-c996e7a91e96" providerId="ADAL" clId="{0B18EC7C-C5D7-4A6C-85F9-A2CA504A71E3}" dt="2021-10-13T10:55:01.250" v="3506" actId="20577"/>
        <pc:sldMkLst>
          <pc:docMk/>
          <pc:sldMk cId="3975912916" sldId="311"/>
        </pc:sldMkLst>
        <pc:picChg chg="add mod">
          <ac:chgData name="Nguyen Van Thai Thanh" userId="efe48e9e-abaa-4a82-8677-c996e7a91e96" providerId="ADAL" clId="{0B18EC7C-C5D7-4A6C-85F9-A2CA504A71E3}" dt="2021-10-11T09:37:42.858" v="247" actId="1076"/>
          <ac:picMkLst>
            <pc:docMk/>
            <pc:sldMk cId="3975912916" sldId="311"/>
            <ac:picMk id="3" creationId="{568EEC71-873E-4FCC-81EE-FFEE54D2D935}"/>
          </ac:picMkLst>
        </pc:picChg>
      </pc:sldChg>
      <pc:sldChg chg="addSp modSp add mod replId modNotesTx">
        <pc:chgData name="Nguyen Van Thai Thanh" userId="efe48e9e-abaa-4a82-8677-c996e7a91e96" providerId="ADAL" clId="{0B18EC7C-C5D7-4A6C-85F9-A2CA504A71E3}" dt="2021-10-13T10:56:00.659" v="3527" actId="20577"/>
        <pc:sldMkLst>
          <pc:docMk/>
          <pc:sldMk cId="4088492711" sldId="312"/>
        </pc:sldMkLst>
        <pc:picChg chg="add mod">
          <ac:chgData name="Nguyen Van Thai Thanh" userId="efe48e9e-abaa-4a82-8677-c996e7a91e96" providerId="ADAL" clId="{0B18EC7C-C5D7-4A6C-85F9-A2CA504A71E3}" dt="2021-10-11T09:41:57.609" v="267" actId="14100"/>
          <ac:picMkLst>
            <pc:docMk/>
            <pc:sldMk cId="4088492711" sldId="312"/>
            <ac:picMk id="3" creationId="{2B7349C2-8A76-4E86-9120-1EC65AC13119}"/>
          </ac:picMkLst>
        </pc:picChg>
      </pc:sldChg>
      <pc:sldChg chg="addSp modSp add mod modNotesTx">
        <pc:chgData name="Nguyen Van Thai Thanh" userId="efe48e9e-abaa-4a82-8677-c996e7a91e96" providerId="ADAL" clId="{0B18EC7C-C5D7-4A6C-85F9-A2CA504A71E3}" dt="2021-10-13T10:56:53.057" v="3551" actId="20577"/>
        <pc:sldMkLst>
          <pc:docMk/>
          <pc:sldMk cId="3498880000" sldId="313"/>
        </pc:sldMkLst>
        <pc:picChg chg="add mod">
          <ac:chgData name="Nguyen Van Thai Thanh" userId="efe48e9e-abaa-4a82-8677-c996e7a91e96" providerId="ADAL" clId="{0B18EC7C-C5D7-4A6C-85F9-A2CA504A71E3}" dt="2021-10-11T09:44:22.994" v="346" actId="1076"/>
          <ac:picMkLst>
            <pc:docMk/>
            <pc:sldMk cId="3498880000" sldId="313"/>
            <ac:picMk id="3" creationId="{556BE4DF-947D-4027-8971-2A772014E2A2}"/>
          </ac:picMkLst>
        </pc:picChg>
      </pc:sldChg>
      <pc:sldChg chg="addSp modSp add mod modNotesTx">
        <pc:chgData name="Nguyen Van Thai Thanh" userId="efe48e9e-abaa-4a82-8677-c996e7a91e96" providerId="ADAL" clId="{0B18EC7C-C5D7-4A6C-85F9-A2CA504A71E3}" dt="2021-10-13T10:58:52.001" v="3564" actId="20577"/>
        <pc:sldMkLst>
          <pc:docMk/>
          <pc:sldMk cId="262983095" sldId="314"/>
        </pc:sldMkLst>
        <pc:picChg chg="add mod">
          <ac:chgData name="Nguyen Van Thai Thanh" userId="efe48e9e-abaa-4a82-8677-c996e7a91e96" providerId="ADAL" clId="{0B18EC7C-C5D7-4A6C-85F9-A2CA504A71E3}" dt="2021-10-11T09:44:47.657" v="348" actId="1076"/>
          <ac:picMkLst>
            <pc:docMk/>
            <pc:sldMk cId="262983095" sldId="314"/>
            <ac:picMk id="3" creationId="{A65A5C96-9722-4C4B-9F89-CF18F27B32A4}"/>
          </ac:picMkLst>
        </pc:picChg>
      </pc:sldChg>
      <pc:sldChg chg="addSp delSp modSp add mod replId modNotesTx">
        <pc:chgData name="Nguyen Van Thai Thanh" userId="efe48e9e-abaa-4a82-8677-c996e7a91e96" providerId="ADAL" clId="{0B18EC7C-C5D7-4A6C-85F9-A2CA504A71E3}" dt="2021-10-13T11:31:03.810" v="3594" actId="20577"/>
        <pc:sldMkLst>
          <pc:docMk/>
          <pc:sldMk cId="3511659279" sldId="315"/>
        </pc:sldMkLst>
        <pc:picChg chg="add mod">
          <ac:chgData name="Nguyen Van Thai Thanh" userId="efe48e9e-abaa-4a82-8677-c996e7a91e96" providerId="ADAL" clId="{0B18EC7C-C5D7-4A6C-85F9-A2CA504A71E3}" dt="2021-10-11T09:45:04.129" v="350" actId="1076"/>
          <ac:picMkLst>
            <pc:docMk/>
            <pc:sldMk cId="3511659279" sldId="315"/>
            <ac:picMk id="3" creationId="{FC54B569-0FC5-4DED-9480-800B80DCD8BB}"/>
          </ac:picMkLst>
        </pc:picChg>
        <pc:picChg chg="add del mod">
          <ac:chgData name="Nguyen Van Thai Thanh" userId="efe48e9e-abaa-4a82-8677-c996e7a91e96" providerId="ADAL" clId="{0B18EC7C-C5D7-4A6C-85F9-A2CA504A71E3}" dt="2021-10-13T11:05:17.288" v="3571" actId="478"/>
          <ac:picMkLst>
            <pc:docMk/>
            <pc:sldMk cId="3511659279" sldId="315"/>
            <ac:picMk id="4" creationId="{801FF824-3527-46EC-9773-9CAFA227133D}"/>
          </ac:picMkLst>
        </pc:picChg>
        <pc:picChg chg="add mod">
          <ac:chgData name="Nguyen Van Thai Thanh" userId="efe48e9e-abaa-4a82-8677-c996e7a91e96" providerId="ADAL" clId="{0B18EC7C-C5D7-4A6C-85F9-A2CA504A71E3}" dt="2021-10-13T11:06:06.714" v="3576" actId="1076"/>
          <ac:picMkLst>
            <pc:docMk/>
            <pc:sldMk cId="3511659279" sldId="315"/>
            <ac:picMk id="6" creationId="{9AF5D458-8BAC-41DC-80E6-E6918D5B8830}"/>
          </ac:picMkLst>
        </pc:picChg>
        <pc:picChg chg="add mod">
          <ac:chgData name="Nguyen Van Thai Thanh" userId="efe48e9e-abaa-4a82-8677-c996e7a91e96" providerId="ADAL" clId="{0B18EC7C-C5D7-4A6C-85F9-A2CA504A71E3}" dt="2021-10-13T11:26:51.390" v="3587" actId="1076"/>
          <ac:picMkLst>
            <pc:docMk/>
            <pc:sldMk cId="3511659279" sldId="315"/>
            <ac:picMk id="8" creationId="{E331BA09-AB08-4E6D-A262-9F6D87E10C86}"/>
          </ac:picMkLst>
        </pc:picChg>
        <pc:picChg chg="add del mod">
          <ac:chgData name="Nguyen Van Thai Thanh" userId="efe48e9e-abaa-4a82-8677-c996e7a91e96" providerId="ADAL" clId="{0B18EC7C-C5D7-4A6C-85F9-A2CA504A71E3}" dt="2021-10-13T11:23:24.190" v="3581" actId="478"/>
          <ac:picMkLst>
            <pc:docMk/>
            <pc:sldMk cId="3511659279" sldId="315"/>
            <ac:picMk id="10" creationId="{47108F7B-79DA-4092-84FD-820EEB7B79D3}"/>
          </ac:picMkLst>
        </pc:picChg>
      </pc:sldChg>
      <pc:sldChg chg="addSp modSp add mod modNotesTx">
        <pc:chgData name="Nguyen Van Thai Thanh" userId="efe48e9e-abaa-4a82-8677-c996e7a91e96" providerId="ADAL" clId="{0B18EC7C-C5D7-4A6C-85F9-A2CA504A71E3}" dt="2021-10-13T13:03:41.613" v="3614" actId="20577"/>
        <pc:sldMkLst>
          <pc:docMk/>
          <pc:sldMk cId="1193543410" sldId="316"/>
        </pc:sldMkLst>
        <pc:picChg chg="add mod">
          <ac:chgData name="Nguyen Van Thai Thanh" userId="efe48e9e-abaa-4a82-8677-c996e7a91e96" providerId="ADAL" clId="{0B18EC7C-C5D7-4A6C-85F9-A2CA504A71E3}" dt="2021-10-11T09:48:12.761" v="359" actId="1076"/>
          <ac:picMkLst>
            <pc:docMk/>
            <pc:sldMk cId="1193543410" sldId="316"/>
            <ac:picMk id="3" creationId="{4C5769CF-A5B4-491E-914A-18756E037E71}"/>
          </ac:picMkLst>
        </pc:picChg>
        <pc:picChg chg="add mod">
          <ac:chgData name="Nguyen Van Thai Thanh" userId="efe48e9e-abaa-4a82-8677-c996e7a91e96" providerId="ADAL" clId="{0B18EC7C-C5D7-4A6C-85F9-A2CA504A71E3}" dt="2021-10-11T09:48:43.369" v="361" actId="1076"/>
          <ac:picMkLst>
            <pc:docMk/>
            <pc:sldMk cId="1193543410" sldId="316"/>
            <ac:picMk id="5" creationId="{18240F63-FEB2-4793-9E71-7B517ED025E2}"/>
          </ac:picMkLst>
        </pc:picChg>
      </pc:sldChg>
      <pc:sldChg chg="addSp modSp add mod replId modNotesTx">
        <pc:chgData name="Nguyen Van Thai Thanh" userId="efe48e9e-abaa-4a82-8677-c996e7a91e96" providerId="ADAL" clId="{0B18EC7C-C5D7-4A6C-85F9-A2CA504A71E3}" dt="2021-10-13T13:05:04.062" v="3656" actId="20577"/>
        <pc:sldMkLst>
          <pc:docMk/>
          <pc:sldMk cId="212070423" sldId="317"/>
        </pc:sldMkLst>
        <pc:picChg chg="add mod">
          <ac:chgData name="Nguyen Van Thai Thanh" userId="efe48e9e-abaa-4a82-8677-c996e7a91e96" providerId="ADAL" clId="{0B18EC7C-C5D7-4A6C-85F9-A2CA504A71E3}" dt="2021-10-11T09:49:05.217" v="363" actId="1076"/>
          <ac:picMkLst>
            <pc:docMk/>
            <pc:sldMk cId="212070423" sldId="317"/>
            <ac:picMk id="3" creationId="{4005BA4F-2B08-442C-98E7-F16497496B11}"/>
          </ac:picMkLst>
        </pc:picChg>
        <pc:picChg chg="add mod">
          <ac:chgData name="Nguyen Van Thai Thanh" userId="efe48e9e-abaa-4a82-8677-c996e7a91e96" providerId="ADAL" clId="{0B18EC7C-C5D7-4A6C-85F9-A2CA504A71E3}" dt="2021-10-11T09:49:30.328" v="365" actId="1076"/>
          <ac:picMkLst>
            <pc:docMk/>
            <pc:sldMk cId="212070423" sldId="317"/>
            <ac:picMk id="5" creationId="{D5621CF0-E699-4546-ADF1-AC8C5E641A63}"/>
          </ac:picMkLst>
        </pc:picChg>
        <pc:picChg chg="add mod">
          <ac:chgData name="Nguyen Van Thai Thanh" userId="efe48e9e-abaa-4a82-8677-c996e7a91e96" providerId="ADAL" clId="{0B18EC7C-C5D7-4A6C-85F9-A2CA504A71E3}" dt="2021-10-11T09:49:55.146" v="367" actId="1076"/>
          <ac:picMkLst>
            <pc:docMk/>
            <pc:sldMk cId="212070423" sldId="317"/>
            <ac:picMk id="7" creationId="{F1B95333-5CEC-4812-AB09-3560833B10A9}"/>
          </ac:picMkLst>
        </pc:picChg>
      </pc:sldChg>
      <pc:sldChg chg="addSp modSp add mod replId modNotesTx">
        <pc:chgData name="Nguyen Van Thai Thanh" userId="efe48e9e-abaa-4a82-8677-c996e7a91e96" providerId="ADAL" clId="{0B18EC7C-C5D7-4A6C-85F9-A2CA504A71E3}" dt="2021-10-13T13:06:11.484" v="3686" actId="20577"/>
        <pc:sldMkLst>
          <pc:docMk/>
          <pc:sldMk cId="127325369" sldId="318"/>
        </pc:sldMkLst>
        <pc:picChg chg="add mod">
          <ac:chgData name="Nguyen Van Thai Thanh" userId="efe48e9e-abaa-4a82-8677-c996e7a91e96" providerId="ADAL" clId="{0B18EC7C-C5D7-4A6C-85F9-A2CA504A71E3}" dt="2021-10-11T09:56:11.440" v="370" actId="1076"/>
          <ac:picMkLst>
            <pc:docMk/>
            <pc:sldMk cId="127325369" sldId="318"/>
            <ac:picMk id="3" creationId="{C8726959-712A-40D4-B482-5A3B078ECA2B}"/>
          </ac:picMkLst>
        </pc:picChg>
      </pc:sldChg>
      <pc:sldChg chg="addSp modSp add mod replId modNotesTx">
        <pc:chgData name="Nguyen Van Thai Thanh" userId="efe48e9e-abaa-4a82-8677-c996e7a91e96" providerId="ADAL" clId="{0B18EC7C-C5D7-4A6C-85F9-A2CA504A71E3}" dt="2021-10-13T13:06:46.719" v="3705" actId="20577"/>
        <pc:sldMkLst>
          <pc:docMk/>
          <pc:sldMk cId="1255803022" sldId="319"/>
        </pc:sldMkLst>
        <pc:picChg chg="add mod">
          <ac:chgData name="Nguyen Van Thai Thanh" userId="efe48e9e-abaa-4a82-8677-c996e7a91e96" providerId="ADAL" clId="{0B18EC7C-C5D7-4A6C-85F9-A2CA504A71E3}" dt="2021-10-11T09:56:28.184" v="372" actId="1076"/>
          <ac:picMkLst>
            <pc:docMk/>
            <pc:sldMk cId="1255803022" sldId="319"/>
            <ac:picMk id="3" creationId="{43ACE1DA-ADDB-4504-B607-AB584E9B4151}"/>
          </ac:picMkLst>
        </pc:picChg>
        <pc:picChg chg="add mod modCrop">
          <ac:chgData name="Nguyen Van Thai Thanh" userId="efe48e9e-abaa-4a82-8677-c996e7a91e96" providerId="ADAL" clId="{0B18EC7C-C5D7-4A6C-85F9-A2CA504A71E3}" dt="2021-10-11T09:58:00.128" v="377" actId="1076"/>
          <ac:picMkLst>
            <pc:docMk/>
            <pc:sldMk cId="1255803022" sldId="319"/>
            <ac:picMk id="5" creationId="{B9DAE1BC-8469-4064-BDE3-46E77EB7FA53}"/>
          </ac:picMkLst>
        </pc:picChg>
      </pc:sldChg>
      <pc:sldChg chg="addSp modSp add mod modNotesTx">
        <pc:chgData name="Nguyen Van Thai Thanh" userId="efe48e9e-abaa-4a82-8677-c996e7a91e96" providerId="ADAL" clId="{0B18EC7C-C5D7-4A6C-85F9-A2CA504A71E3}" dt="2021-10-13T13:07:26.648" v="3742" actId="20577"/>
        <pc:sldMkLst>
          <pc:docMk/>
          <pc:sldMk cId="732019480" sldId="320"/>
        </pc:sldMkLst>
        <pc:picChg chg="add mod">
          <ac:chgData name="Nguyen Van Thai Thanh" userId="efe48e9e-abaa-4a82-8677-c996e7a91e96" providerId="ADAL" clId="{0B18EC7C-C5D7-4A6C-85F9-A2CA504A71E3}" dt="2021-10-11T10:01:16.088" v="397" actId="1076"/>
          <ac:picMkLst>
            <pc:docMk/>
            <pc:sldMk cId="732019480" sldId="320"/>
            <ac:picMk id="3" creationId="{E73CC48A-2D05-494B-A404-AB49D3E1D899}"/>
          </ac:picMkLst>
        </pc:picChg>
        <pc:picChg chg="add mod">
          <ac:chgData name="Nguyen Van Thai Thanh" userId="efe48e9e-abaa-4a82-8677-c996e7a91e96" providerId="ADAL" clId="{0B18EC7C-C5D7-4A6C-85F9-A2CA504A71E3}" dt="2021-10-11T10:02:23.336" v="401" actId="1076"/>
          <ac:picMkLst>
            <pc:docMk/>
            <pc:sldMk cId="732019480" sldId="320"/>
            <ac:picMk id="4" creationId="{A9A20FF6-EC3A-435E-920D-08A26D57C6A0}"/>
          </ac:picMkLst>
        </pc:picChg>
      </pc:sldChg>
      <pc:sldChg chg="addSp delSp modSp add mod replId modNotesTx">
        <pc:chgData name="Nguyen Van Thai Thanh" userId="efe48e9e-abaa-4a82-8677-c996e7a91e96" providerId="ADAL" clId="{0B18EC7C-C5D7-4A6C-85F9-A2CA504A71E3}" dt="2021-10-13T13:13:32.420" v="3924" actId="20577"/>
        <pc:sldMkLst>
          <pc:docMk/>
          <pc:sldMk cId="3790942309" sldId="321"/>
        </pc:sldMkLst>
        <pc:picChg chg="add mod">
          <ac:chgData name="Nguyen Van Thai Thanh" userId="efe48e9e-abaa-4a82-8677-c996e7a91e96" providerId="ADAL" clId="{0B18EC7C-C5D7-4A6C-85F9-A2CA504A71E3}" dt="2021-10-13T13:13:16.031" v="3876" actId="1076"/>
          <ac:picMkLst>
            <pc:docMk/>
            <pc:sldMk cId="3790942309" sldId="321"/>
            <ac:picMk id="3" creationId="{D62DB315-A38A-4DF1-A704-78926E8E259C}"/>
          </ac:picMkLst>
        </pc:picChg>
        <pc:picChg chg="add del">
          <ac:chgData name="Nguyen Van Thai Thanh" userId="efe48e9e-abaa-4a82-8677-c996e7a91e96" providerId="ADAL" clId="{0B18EC7C-C5D7-4A6C-85F9-A2CA504A71E3}" dt="2021-10-11T10:02:19.866" v="399" actId="21"/>
          <ac:picMkLst>
            <pc:docMk/>
            <pc:sldMk cId="3790942309" sldId="321"/>
            <ac:picMk id="3" creationId="{F67E41E0-666F-4420-BA2B-3B570D6E7837}"/>
          </ac:picMkLst>
        </pc:picChg>
        <pc:picChg chg="add mod">
          <ac:chgData name="Nguyen Van Thai Thanh" userId="efe48e9e-abaa-4a82-8677-c996e7a91e96" providerId="ADAL" clId="{0B18EC7C-C5D7-4A6C-85F9-A2CA504A71E3}" dt="2021-10-11T10:02:44.047" v="403" actId="1076"/>
          <ac:picMkLst>
            <pc:docMk/>
            <pc:sldMk cId="3790942309" sldId="321"/>
            <ac:picMk id="5" creationId="{269B6AE2-9F02-4266-9B8C-9C01FB1D4FEC}"/>
          </ac:picMkLst>
        </pc:picChg>
        <pc:picChg chg="add mod">
          <ac:chgData name="Nguyen Van Thai Thanh" userId="efe48e9e-abaa-4a82-8677-c996e7a91e96" providerId="ADAL" clId="{0B18EC7C-C5D7-4A6C-85F9-A2CA504A71E3}" dt="2021-10-11T10:03:01.815" v="405" actId="1076"/>
          <ac:picMkLst>
            <pc:docMk/>
            <pc:sldMk cId="3790942309" sldId="321"/>
            <ac:picMk id="7" creationId="{87F790A5-4A84-425B-AC57-2A01DB5B73BF}"/>
          </ac:picMkLst>
        </pc:picChg>
        <pc:picChg chg="add mod">
          <ac:chgData name="Nguyen Van Thai Thanh" userId="efe48e9e-abaa-4a82-8677-c996e7a91e96" providerId="ADAL" clId="{0B18EC7C-C5D7-4A6C-85F9-A2CA504A71E3}" dt="2021-10-11T10:03:20.528" v="407" actId="1076"/>
          <ac:picMkLst>
            <pc:docMk/>
            <pc:sldMk cId="3790942309" sldId="321"/>
            <ac:picMk id="9" creationId="{FF18E93B-433F-46F4-B73C-F50E6242DB34}"/>
          </ac:picMkLst>
        </pc:picChg>
      </pc:sldChg>
      <pc:sldChg chg="addSp modSp add mod replId modNotesTx">
        <pc:chgData name="Nguyen Van Thai Thanh" userId="efe48e9e-abaa-4a82-8677-c996e7a91e96" providerId="ADAL" clId="{0B18EC7C-C5D7-4A6C-85F9-A2CA504A71E3}" dt="2021-10-13T13:14:31.872" v="3942" actId="20577"/>
        <pc:sldMkLst>
          <pc:docMk/>
          <pc:sldMk cId="447966129" sldId="322"/>
        </pc:sldMkLst>
        <pc:picChg chg="add mod">
          <ac:chgData name="Nguyen Van Thai Thanh" userId="efe48e9e-abaa-4a82-8677-c996e7a91e96" providerId="ADAL" clId="{0B18EC7C-C5D7-4A6C-85F9-A2CA504A71E3}" dt="2021-10-11T10:03:47.920" v="409" actId="1076"/>
          <ac:picMkLst>
            <pc:docMk/>
            <pc:sldMk cId="447966129" sldId="322"/>
            <ac:picMk id="3" creationId="{17CEF870-5CA2-47BD-83CD-B56A587BB819}"/>
          </ac:picMkLst>
        </pc:picChg>
      </pc:sldChg>
      <pc:sldChg chg="addSp modSp add mod replId modNotesTx">
        <pc:chgData name="Nguyen Van Thai Thanh" userId="efe48e9e-abaa-4a82-8677-c996e7a91e96" providerId="ADAL" clId="{0B18EC7C-C5D7-4A6C-85F9-A2CA504A71E3}" dt="2021-10-13T13:16:00.700" v="3968" actId="20577"/>
        <pc:sldMkLst>
          <pc:docMk/>
          <pc:sldMk cId="1134709135" sldId="323"/>
        </pc:sldMkLst>
        <pc:picChg chg="add mod">
          <ac:chgData name="Nguyen Van Thai Thanh" userId="efe48e9e-abaa-4a82-8677-c996e7a91e96" providerId="ADAL" clId="{0B18EC7C-C5D7-4A6C-85F9-A2CA504A71E3}" dt="2021-10-11T10:05:48.024" v="423" actId="1076"/>
          <ac:picMkLst>
            <pc:docMk/>
            <pc:sldMk cId="1134709135" sldId="323"/>
            <ac:picMk id="3" creationId="{B0B4CCEC-48C8-4A45-8F4F-9C737FDF5557}"/>
          </ac:picMkLst>
        </pc:picChg>
      </pc:sldChg>
      <pc:sldChg chg="addSp modSp add mod replId modNotesTx">
        <pc:chgData name="Nguyen Van Thai Thanh" userId="efe48e9e-abaa-4a82-8677-c996e7a91e96" providerId="ADAL" clId="{0B18EC7C-C5D7-4A6C-85F9-A2CA504A71E3}" dt="2021-10-13T14:04:53.216" v="4174" actId="20577"/>
        <pc:sldMkLst>
          <pc:docMk/>
          <pc:sldMk cId="137373703" sldId="324"/>
        </pc:sldMkLst>
        <pc:picChg chg="add mod">
          <ac:chgData name="Nguyen Van Thai Thanh" userId="efe48e9e-abaa-4a82-8677-c996e7a91e96" providerId="ADAL" clId="{0B18EC7C-C5D7-4A6C-85F9-A2CA504A71E3}" dt="2021-10-11T10:06:09.294" v="425" actId="1076"/>
          <ac:picMkLst>
            <pc:docMk/>
            <pc:sldMk cId="137373703" sldId="324"/>
            <ac:picMk id="3" creationId="{2D80A697-95AC-4BAA-BAD2-E3618624EF39}"/>
          </ac:picMkLst>
        </pc:picChg>
        <pc:picChg chg="add mod">
          <ac:chgData name="Nguyen Van Thai Thanh" userId="efe48e9e-abaa-4a82-8677-c996e7a91e96" providerId="ADAL" clId="{0B18EC7C-C5D7-4A6C-85F9-A2CA504A71E3}" dt="2021-10-13T13:59:07.100" v="3996" actId="1076"/>
          <ac:picMkLst>
            <pc:docMk/>
            <pc:sldMk cId="137373703" sldId="324"/>
            <ac:picMk id="4" creationId="{5025C61C-9145-43CA-A28B-13027658ACD5}"/>
          </ac:picMkLst>
        </pc:picChg>
        <pc:picChg chg="add mod">
          <ac:chgData name="Nguyen Van Thai Thanh" userId="efe48e9e-abaa-4a82-8677-c996e7a91e96" providerId="ADAL" clId="{0B18EC7C-C5D7-4A6C-85F9-A2CA504A71E3}" dt="2021-10-11T10:06:31.039" v="427" actId="1076"/>
          <ac:picMkLst>
            <pc:docMk/>
            <pc:sldMk cId="137373703" sldId="324"/>
            <ac:picMk id="5" creationId="{A8E40562-61F5-4A70-93ED-290FF1A09998}"/>
          </ac:picMkLst>
        </pc:picChg>
      </pc:sldChg>
      <pc:sldChg chg="addSp modSp add mod replId modNotesTx">
        <pc:chgData name="Nguyen Van Thai Thanh" userId="efe48e9e-abaa-4a82-8677-c996e7a91e96" providerId="ADAL" clId="{0B18EC7C-C5D7-4A6C-85F9-A2CA504A71E3}" dt="2021-10-13T14:46:37.748" v="5087" actId="20577"/>
        <pc:sldMkLst>
          <pc:docMk/>
          <pc:sldMk cId="628699903" sldId="325"/>
        </pc:sldMkLst>
        <pc:picChg chg="add mod">
          <ac:chgData name="Nguyen Van Thai Thanh" userId="efe48e9e-abaa-4a82-8677-c996e7a91e96" providerId="ADAL" clId="{0B18EC7C-C5D7-4A6C-85F9-A2CA504A71E3}" dt="2021-10-11T10:07:58.615" v="437" actId="14100"/>
          <ac:picMkLst>
            <pc:docMk/>
            <pc:sldMk cId="628699903" sldId="325"/>
            <ac:picMk id="3" creationId="{FFADBA90-F9CA-48BF-A624-2207436863F5}"/>
          </ac:picMkLst>
        </pc:picChg>
      </pc:sldChg>
      <pc:sldChg chg="addSp modSp add mod replId modNotesTx">
        <pc:chgData name="Nguyen Van Thai Thanh" userId="efe48e9e-abaa-4a82-8677-c996e7a91e96" providerId="ADAL" clId="{0B18EC7C-C5D7-4A6C-85F9-A2CA504A71E3}" dt="2021-10-13T14:09:40.302" v="4287" actId="20577"/>
        <pc:sldMkLst>
          <pc:docMk/>
          <pc:sldMk cId="3412309290" sldId="326"/>
        </pc:sldMkLst>
        <pc:picChg chg="add mod">
          <ac:chgData name="Nguyen Van Thai Thanh" userId="efe48e9e-abaa-4a82-8677-c996e7a91e96" providerId="ADAL" clId="{0B18EC7C-C5D7-4A6C-85F9-A2CA504A71E3}" dt="2021-10-11T10:08:33.999" v="440" actId="14100"/>
          <ac:picMkLst>
            <pc:docMk/>
            <pc:sldMk cId="3412309290" sldId="326"/>
            <ac:picMk id="3" creationId="{80232B60-3555-413F-8896-70F14CC4F939}"/>
          </ac:picMkLst>
        </pc:picChg>
      </pc:sldChg>
      <pc:sldChg chg="addSp modSp add mod replId modNotesTx">
        <pc:chgData name="Nguyen Van Thai Thanh" userId="efe48e9e-abaa-4a82-8677-c996e7a91e96" providerId="ADAL" clId="{0B18EC7C-C5D7-4A6C-85F9-A2CA504A71E3}" dt="2021-10-13T14:21:10.925" v="4714" actId="20577"/>
        <pc:sldMkLst>
          <pc:docMk/>
          <pc:sldMk cId="1687784424" sldId="327"/>
        </pc:sldMkLst>
        <pc:picChg chg="add mod">
          <ac:chgData name="Nguyen Van Thai Thanh" userId="efe48e9e-abaa-4a82-8677-c996e7a91e96" providerId="ADAL" clId="{0B18EC7C-C5D7-4A6C-85F9-A2CA504A71E3}" dt="2021-10-11T10:08:56.567" v="443" actId="14100"/>
          <ac:picMkLst>
            <pc:docMk/>
            <pc:sldMk cId="1687784424" sldId="327"/>
            <ac:picMk id="3" creationId="{3CE86D06-AFCA-4F0A-8833-D6E90B1223A1}"/>
          </ac:picMkLst>
        </pc:picChg>
      </pc:sldChg>
      <pc:sldChg chg="modSp add mod ord">
        <pc:chgData name="Nguyen Van Thai Thanh" userId="efe48e9e-abaa-4a82-8677-c996e7a91e96" providerId="ADAL" clId="{0B18EC7C-C5D7-4A6C-85F9-A2CA504A71E3}" dt="2021-10-11T09:42:31.155" v="280"/>
        <pc:sldMkLst>
          <pc:docMk/>
          <pc:sldMk cId="2449706302" sldId="328"/>
        </pc:sldMkLst>
        <pc:spChg chg="mod">
          <ac:chgData name="Nguyen Van Thai Thanh" userId="efe48e9e-abaa-4a82-8677-c996e7a91e96" providerId="ADAL" clId="{0B18EC7C-C5D7-4A6C-85F9-A2CA504A71E3}" dt="2021-10-11T09:42:15.879" v="270" actId="20577"/>
          <ac:spMkLst>
            <pc:docMk/>
            <pc:sldMk cId="2449706302" sldId="328"/>
            <ac:spMk id="3" creationId="{139D5992-74CA-4E5E-831D-1F8F99FB57FF}"/>
          </ac:spMkLst>
        </pc:spChg>
      </pc:sldChg>
      <pc:sldChg chg="modSp add mod ord">
        <pc:chgData name="Nguyen Van Thai Thanh" userId="efe48e9e-abaa-4a82-8677-c996e7a91e96" providerId="ADAL" clId="{0B18EC7C-C5D7-4A6C-85F9-A2CA504A71E3}" dt="2021-10-11T09:42:51.979" v="293"/>
        <pc:sldMkLst>
          <pc:docMk/>
          <pc:sldMk cId="1356450064" sldId="329"/>
        </pc:sldMkLst>
        <pc:spChg chg="mod">
          <ac:chgData name="Nguyen Van Thai Thanh" userId="efe48e9e-abaa-4a82-8677-c996e7a91e96" providerId="ADAL" clId="{0B18EC7C-C5D7-4A6C-85F9-A2CA504A71E3}" dt="2021-10-11T09:42:39.391" v="283" actId="20577"/>
          <ac:spMkLst>
            <pc:docMk/>
            <pc:sldMk cId="1356450064" sldId="329"/>
            <ac:spMk id="3" creationId="{139D5992-74CA-4E5E-831D-1F8F99FB57FF}"/>
          </ac:spMkLst>
        </pc:spChg>
      </pc:sldChg>
      <pc:sldChg chg="addSp modSp add mod modNotesTx">
        <pc:chgData name="Nguyen Van Thai Thanh" userId="efe48e9e-abaa-4a82-8677-c996e7a91e96" providerId="ADAL" clId="{0B18EC7C-C5D7-4A6C-85F9-A2CA504A71E3}" dt="2021-10-13T14:21:46.846" v="4730" actId="20577"/>
        <pc:sldMkLst>
          <pc:docMk/>
          <pc:sldMk cId="600132709" sldId="330"/>
        </pc:sldMkLst>
        <pc:picChg chg="add mod">
          <ac:chgData name="Nguyen Van Thai Thanh" userId="efe48e9e-abaa-4a82-8677-c996e7a91e96" providerId="ADAL" clId="{0B18EC7C-C5D7-4A6C-85F9-A2CA504A71E3}" dt="2021-10-11T10:13:31.294" v="446" actId="1076"/>
          <ac:picMkLst>
            <pc:docMk/>
            <pc:sldMk cId="600132709" sldId="330"/>
            <ac:picMk id="3" creationId="{CD635FD7-ECDD-4832-A23E-03A900985F92}"/>
          </ac:picMkLst>
        </pc:picChg>
      </pc:sldChg>
      <pc:sldChg chg="addSp modSp add mod modNotesTx">
        <pc:chgData name="Nguyen Van Thai Thanh" userId="efe48e9e-abaa-4a82-8677-c996e7a91e96" providerId="ADAL" clId="{0B18EC7C-C5D7-4A6C-85F9-A2CA504A71E3}" dt="2021-10-13T14:23:33.868" v="4751" actId="20577"/>
        <pc:sldMkLst>
          <pc:docMk/>
          <pc:sldMk cId="366705056" sldId="331"/>
        </pc:sldMkLst>
        <pc:picChg chg="add mod">
          <ac:chgData name="Nguyen Van Thai Thanh" userId="efe48e9e-abaa-4a82-8677-c996e7a91e96" providerId="ADAL" clId="{0B18EC7C-C5D7-4A6C-85F9-A2CA504A71E3}" dt="2021-10-11T10:14:35.878" v="462" actId="1076"/>
          <ac:picMkLst>
            <pc:docMk/>
            <pc:sldMk cId="366705056" sldId="331"/>
            <ac:picMk id="3" creationId="{E7B0E40F-48F8-43BD-90B7-E1DAB531BEAB}"/>
          </ac:picMkLst>
        </pc:picChg>
      </pc:sldChg>
      <pc:sldChg chg="addSp modSp add mod replId modNotesTx">
        <pc:chgData name="Nguyen Van Thai Thanh" userId="efe48e9e-abaa-4a82-8677-c996e7a91e96" providerId="ADAL" clId="{0B18EC7C-C5D7-4A6C-85F9-A2CA504A71E3}" dt="2021-10-13T14:26:08.858" v="4763" actId="20577"/>
        <pc:sldMkLst>
          <pc:docMk/>
          <pc:sldMk cId="437743190" sldId="332"/>
        </pc:sldMkLst>
        <pc:picChg chg="add mod">
          <ac:chgData name="Nguyen Van Thai Thanh" userId="efe48e9e-abaa-4a82-8677-c996e7a91e96" providerId="ADAL" clId="{0B18EC7C-C5D7-4A6C-85F9-A2CA504A71E3}" dt="2021-10-11T10:14:50.446" v="464" actId="1076"/>
          <ac:picMkLst>
            <pc:docMk/>
            <pc:sldMk cId="437743190" sldId="332"/>
            <ac:picMk id="3" creationId="{22DE110C-C482-4C4F-925C-30C846175812}"/>
          </ac:picMkLst>
        </pc:picChg>
      </pc:sldChg>
      <pc:sldChg chg="addSp modSp add mod modNotesTx">
        <pc:chgData name="Nguyen Van Thai Thanh" userId="efe48e9e-abaa-4a82-8677-c996e7a91e96" providerId="ADAL" clId="{0B18EC7C-C5D7-4A6C-85F9-A2CA504A71E3}" dt="2021-10-13T14:37:39.434" v="4883" actId="20577"/>
        <pc:sldMkLst>
          <pc:docMk/>
          <pc:sldMk cId="2992721669" sldId="333"/>
        </pc:sldMkLst>
        <pc:picChg chg="add mod">
          <ac:chgData name="Nguyen Van Thai Thanh" userId="efe48e9e-abaa-4a82-8677-c996e7a91e96" providerId="ADAL" clId="{0B18EC7C-C5D7-4A6C-85F9-A2CA504A71E3}" dt="2021-10-11T10:15:13.758" v="466" actId="1076"/>
          <ac:picMkLst>
            <pc:docMk/>
            <pc:sldMk cId="2992721669" sldId="333"/>
            <ac:picMk id="3" creationId="{58677ECF-6380-4AF8-AD23-550F150FBB53}"/>
          </ac:picMkLst>
        </pc:picChg>
      </pc:sldChg>
      <pc:sldChg chg="addSp modSp add mod replId modNotesTx">
        <pc:chgData name="Nguyen Van Thai Thanh" userId="efe48e9e-abaa-4a82-8677-c996e7a91e96" providerId="ADAL" clId="{0B18EC7C-C5D7-4A6C-85F9-A2CA504A71E3}" dt="2021-10-13T14:48:42.419" v="5499"/>
        <pc:sldMkLst>
          <pc:docMk/>
          <pc:sldMk cId="2365096237" sldId="334"/>
        </pc:sldMkLst>
        <pc:picChg chg="add mod">
          <ac:chgData name="Nguyen Van Thai Thanh" userId="efe48e9e-abaa-4a82-8677-c996e7a91e96" providerId="ADAL" clId="{0B18EC7C-C5D7-4A6C-85F9-A2CA504A71E3}" dt="2021-10-11T10:16:32.790" v="487" actId="1076"/>
          <ac:picMkLst>
            <pc:docMk/>
            <pc:sldMk cId="2365096237" sldId="334"/>
            <ac:picMk id="3" creationId="{EF534479-B32C-42B8-8926-2FEE22A610D2}"/>
          </ac:picMkLst>
        </pc:picChg>
      </pc:sldChg>
      <pc:sldChg chg="addSp modSp add mod replId modNotesTx">
        <pc:chgData name="Nguyen Van Thai Thanh" userId="efe48e9e-abaa-4a82-8677-c996e7a91e96" providerId="ADAL" clId="{0B18EC7C-C5D7-4A6C-85F9-A2CA504A71E3}" dt="2021-10-13T14:53:05.938" v="5521" actId="1076"/>
        <pc:sldMkLst>
          <pc:docMk/>
          <pc:sldMk cId="2609526275" sldId="335"/>
        </pc:sldMkLst>
        <pc:picChg chg="add mod">
          <ac:chgData name="Nguyen Van Thai Thanh" userId="efe48e9e-abaa-4a82-8677-c996e7a91e96" providerId="ADAL" clId="{0B18EC7C-C5D7-4A6C-85F9-A2CA504A71E3}" dt="2021-10-11T10:16:57.590" v="489" actId="1076"/>
          <ac:picMkLst>
            <pc:docMk/>
            <pc:sldMk cId="2609526275" sldId="335"/>
            <ac:picMk id="3" creationId="{ED653F09-C85F-4C64-8CD9-AF5A018FFC06}"/>
          </ac:picMkLst>
        </pc:picChg>
        <pc:picChg chg="add mod">
          <ac:chgData name="Nguyen Van Thai Thanh" userId="efe48e9e-abaa-4a82-8677-c996e7a91e96" providerId="ADAL" clId="{0B18EC7C-C5D7-4A6C-85F9-A2CA504A71E3}" dt="2021-10-13T14:53:05.938" v="5521" actId="1076"/>
          <ac:picMkLst>
            <pc:docMk/>
            <pc:sldMk cId="2609526275" sldId="335"/>
            <ac:picMk id="4" creationId="{FFEC636E-D74B-4228-93DC-D22E09AE1236}"/>
          </ac:picMkLst>
        </pc:picChg>
      </pc:sldChg>
      <pc:sldChg chg="addSp delSp modSp add mod replId modNotesTx">
        <pc:chgData name="Nguyen Van Thai Thanh" userId="efe48e9e-abaa-4a82-8677-c996e7a91e96" providerId="ADAL" clId="{0B18EC7C-C5D7-4A6C-85F9-A2CA504A71E3}" dt="2021-10-13T15:16:03.817" v="5932"/>
        <pc:sldMkLst>
          <pc:docMk/>
          <pc:sldMk cId="3900757002" sldId="336"/>
        </pc:sldMkLst>
        <pc:picChg chg="add mod">
          <ac:chgData name="Nguyen Van Thai Thanh" userId="efe48e9e-abaa-4a82-8677-c996e7a91e96" providerId="ADAL" clId="{0B18EC7C-C5D7-4A6C-85F9-A2CA504A71E3}" dt="2021-10-11T10:17:19.958" v="491" actId="1076"/>
          <ac:picMkLst>
            <pc:docMk/>
            <pc:sldMk cId="3900757002" sldId="336"/>
            <ac:picMk id="3" creationId="{EC1E68C4-71F4-4805-8293-E1AC2A2B74E6}"/>
          </ac:picMkLst>
        </pc:picChg>
        <pc:picChg chg="add del mod">
          <ac:chgData name="Nguyen Van Thai Thanh" userId="efe48e9e-abaa-4a82-8677-c996e7a91e96" providerId="ADAL" clId="{0B18EC7C-C5D7-4A6C-85F9-A2CA504A71E3}" dt="2021-10-13T15:04:49.092" v="5548" actId="478"/>
          <ac:picMkLst>
            <pc:docMk/>
            <pc:sldMk cId="3900757002" sldId="336"/>
            <ac:picMk id="4" creationId="{01821090-F4D9-46F2-897A-59BDC22FCA5A}"/>
          </ac:picMkLst>
        </pc:picChg>
        <pc:picChg chg="add mod">
          <ac:chgData name="Nguyen Van Thai Thanh" userId="efe48e9e-abaa-4a82-8677-c996e7a91e96" providerId="ADAL" clId="{0B18EC7C-C5D7-4A6C-85F9-A2CA504A71E3}" dt="2021-10-11T10:17:36.222" v="493" actId="1076"/>
          <ac:picMkLst>
            <pc:docMk/>
            <pc:sldMk cId="3900757002" sldId="336"/>
            <ac:picMk id="5" creationId="{CD741412-0826-46E7-913C-2EDF8F0FE85E}"/>
          </ac:picMkLst>
        </pc:picChg>
      </pc:sldChg>
      <pc:sldChg chg="modSp add mod ord">
        <pc:chgData name="Nguyen Van Thai Thanh" userId="efe48e9e-abaa-4a82-8677-c996e7a91e96" providerId="ADAL" clId="{0B18EC7C-C5D7-4A6C-85F9-A2CA504A71E3}" dt="2021-10-11T10:13:59.816" v="455"/>
        <pc:sldMkLst>
          <pc:docMk/>
          <pc:sldMk cId="1139300145" sldId="337"/>
        </pc:sldMkLst>
        <pc:spChg chg="mod">
          <ac:chgData name="Nguyen Van Thai Thanh" userId="efe48e9e-abaa-4a82-8677-c996e7a91e96" providerId="ADAL" clId="{0B18EC7C-C5D7-4A6C-85F9-A2CA504A71E3}" dt="2021-10-11T10:13:40.376" v="449" actId="20577"/>
          <ac:spMkLst>
            <pc:docMk/>
            <pc:sldMk cId="1139300145" sldId="337"/>
            <ac:spMk id="3" creationId="{139D5992-74CA-4E5E-831D-1F8F99FB57FF}"/>
          </ac:spMkLst>
        </pc:spChg>
      </pc:sldChg>
      <pc:sldChg chg="modSp add mod ord">
        <pc:chgData name="Nguyen Van Thai Thanh" userId="efe48e9e-abaa-4a82-8677-c996e7a91e96" providerId="ADAL" clId="{0B18EC7C-C5D7-4A6C-85F9-A2CA504A71E3}" dt="2021-10-11T10:14:12.656" v="460"/>
        <pc:sldMkLst>
          <pc:docMk/>
          <pc:sldMk cId="2817925040" sldId="338"/>
        </pc:sldMkLst>
        <pc:spChg chg="mod">
          <ac:chgData name="Nguyen Van Thai Thanh" userId="efe48e9e-abaa-4a82-8677-c996e7a91e96" providerId="ADAL" clId="{0B18EC7C-C5D7-4A6C-85F9-A2CA504A71E3}" dt="2021-10-11T10:14:07.749" v="458" actId="20577"/>
          <ac:spMkLst>
            <pc:docMk/>
            <pc:sldMk cId="2817925040" sldId="338"/>
            <ac:spMk id="3" creationId="{139D5992-74CA-4E5E-831D-1F8F99FB57FF}"/>
          </ac:spMkLst>
        </pc:spChg>
      </pc:sldChg>
      <pc:sldChg chg="addSp modSp add mod modNotesTx">
        <pc:chgData name="Nguyen Van Thai Thanh" userId="efe48e9e-abaa-4a82-8677-c996e7a91e96" providerId="ADAL" clId="{0B18EC7C-C5D7-4A6C-85F9-A2CA504A71E3}" dt="2021-10-13T15:34:04.380" v="5973" actId="20577"/>
        <pc:sldMkLst>
          <pc:docMk/>
          <pc:sldMk cId="3589797130" sldId="339"/>
        </pc:sldMkLst>
        <pc:picChg chg="add mod">
          <ac:chgData name="Nguyen Van Thai Thanh" userId="efe48e9e-abaa-4a82-8677-c996e7a91e96" providerId="ADAL" clId="{0B18EC7C-C5D7-4A6C-85F9-A2CA504A71E3}" dt="2021-10-11T10:20:35.390" v="500" actId="14100"/>
          <ac:picMkLst>
            <pc:docMk/>
            <pc:sldMk cId="3589797130" sldId="339"/>
            <ac:picMk id="3" creationId="{35806106-5C8E-4DA3-ADC6-F4EC0E26C005}"/>
          </ac:picMkLst>
        </pc:picChg>
      </pc:sldChg>
      <pc:sldChg chg="addSp modSp add mod modNotesTx">
        <pc:chgData name="Nguyen Van Thai Thanh" userId="efe48e9e-abaa-4a82-8677-c996e7a91e96" providerId="ADAL" clId="{0B18EC7C-C5D7-4A6C-85F9-A2CA504A71E3}" dt="2021-10-13T15:38:11.861" v="5995" actId="20577"/>
        <pc:sldMkLst>
          <pc:docMk/>
          <pc:sldMk cId="2843043067" sldId="340"/>
        </pc:sldMkLst>
        <pc:picChg chg="add mod">
          <ac:chgData name="Nguyen Van Thai Thanh" userId="efe48e9e-abaa-4a82-8677-c996e7a91e96" providerId="ADAL" clId="{0B18EC7C-C5D7-4A6C-85F9-A2CA504A71E3}" dt="2021-10-11T10:21:25.877" v="549" actId="14100"/>
          <ac:picMkLst>
            <pc:docMk/>
            <pc:sldMk cId="2843043067" sldId="340"/>
            <ac:picMk id="3" creationId="{34816782-24EB-4F2F-A6CF-6C03037FBC66}"/>
          </ac:picMkLst>
        </pc:picChg>
      </pc:sldChg>
      <pc:sldChg chg="addSp modSp add mod replId modNotesTx">
        <pc:chgData name="Nguyen Van Thai Thanh" userId="efe48e9e-abaa-4a82-8677-c996e7a91e96" providerId="ADAL" clId="{0B18EC7C-C5D7-4A6C-85F9-A2CA504A71E3}" dt="2021-10-13T15:51:48.532" v="6092" actId="20577"/>
        <pc:sldMkLst>
          <pc:docMk/>
          <pc:sldMk cId="3465700373" sldId="341"/>
        </pc:sldMkLst>
        <pc:picChg chg="add mod">
          <ac:chgData name="Nguyen Van Thai Thanh" userId="efe48e9e-abaa-4a82-8677-c996e7a91e96" providerId="ADAL" clId="{0B18EC7C-C5D7-4A6C-85F9-A2CA504A71E3}" dt="2021-10-11T10:22:00.454" v="553" actId="14100"/>
          <ac:picMkLst>
            <pc:docMk/>
            <pc:sldMk cId="3465700373" sldId="341"/>
            <ac:picMk id="3" creationId="{1900B9E2-DE1C-45D6-9B25-EA334ADE8642}"/>
          </ac:picMkLst>
        </pc:picChg>
      </pc:sldChg>
      <pc:sldChg chg="modSp add mod ord">
        <pc:chgData name="Nguyen Van Thai Thanh" userId="efe48e9e-abaa-4a82-8677-c996e7a91e96" providerId="ADAL" clId="{0B18EC7C-C5D7-4A6C-85F9-A2CA504A71E3}" dt="2021-10-11T10:20:53.823" v="546"/>
        <pc:sldMkLst>
          <pc:docMk/>
          <pc:sldMk cId="1402680014" sldId="342"/>
        </pc:sldMkLst>
        <pc:spChg chg="mod">
          <ac:chgData name="Nguyen Van Thai Thanh" userId="efe48e9e-abaa-4a82-8677-c996e7a91e96" providerId="ADAL" clId="{0B18EC7C-C5D7-4A6C-85F9-A2CA504A71E3}" dt="2021-10-11T10:20:53.823" v="546"/>
          <ac:spMkLst>
            <pc:docMk/>
            <pc:sldMk cId="1402680014" sldId="342"/>
            <ac:spMk id="3" creationId="{139D5992-74CA-4E5E-831D-1F8F99FB57FF}"/>
          </ac:spMkLst>
        </pc:spChg>
      </pc:sldChg>
      <pc:sldChg chg="addSp modSp add mod modNotesTx">
        <pc:chgData name="Nguyen Van Thai Thanh" userId="efe48e9e-abaa-4a82-8677-c996e7a91e96" providerId="ADAL" clId="{0B18EC7C-C5D7-4A6C-85F9-A2CA504A71E3}" dt="2021-10-13T15:54:00.233" v="6129" actId="20577"/>
        <pc:sldMkLst>
          <pc:docMk/>
          <pc:sldMk cId="3794420778" sldId="343"/>
        </pc:sldMkLst>
        <pc:picChg chg="add mod">
          <ac:chgData name="Nguyen Van Thai Thanh" userId="efe48e9e-abaa-4a82-8677-c996e7a91e96" providerId="ADAL" clId="{0B18EC7C-C5D7-4A6C-85F9-A2CA504A71E3}" dt="2021-10-11T10:22:21.149" v="556" actId="14100"/>
          <ac:picMkLst>
            <pc:docMk/>
            <pc:sldMk cId="3794420778" sldId="343"/>
            <ac:picMk id="3" creationId="{9BB5AB03-4C26-40D7-99DF-065F12310FD8}"/>
          </ac:picMkLst>
        </pc:picChg>
      </pc:sldChg>
      <pc:sldChg chg="addSp delSp modSp new mod">
        <pc:chgData name="Nguyen Van Thai Thanh" userId="efe48e9e-abaa-4a82-8677-c996e7a91e96" providerId="ADAL" clId="{0B18EC7C-C5D7-4A6C-85F9-A2CA504A71E3}" dt="2021-10-13T15:33:55.432" v="5971" actId="1076"/>
        <pc:sldMkLst>
          <pc:docMk/>
          <pc:sldMk cId="1494005567" sldId="344"/>
        </pc:sldMkLst>
        <pc:spChg chg="del">
          <ac:chgData name="Nguyen Van Thai Thanh" userId="efe48e9e-abaa-4a82-8677-c996e7a91e96" providerId="ADAL" clId="{0B18EC7C-C5D7-4A6C-85F9-A2CA504A71E3}" dt="2021-10-11T10:22:46.282" v="558" actId="478"/>
          <ac:spMkLst>
            <pc:docMk/>
            <pc:sldMk cId="1494005567" sldId="344"/>
            <ac:spMk id="2" creationId="{5C9703D2-A685-43A6-A840-1F7A30496575}"/>
          </ac:spMkLst>
        </pc:spChg>
        <pc:spChg chg="del">
          <ac:chgData name="Nguyen Van Thai Thanh" userId="efe48e9e-abaa-4a82-8677-c996e7a91e96" providerId="ADAL" clId="{0B18EC7C-C5D7-4A6C-85F9-A2CA504A71E3}" dt="2021-10-11T10:22:46.282" v="558" actId="478"/>
          <ac:spMkLst>
            <pc:docMk/>
            <pc:sldMk cId="1494005567" sldId="344"/>
            <ac:spMk id="3" creationId="{14B95EA1-68EB-427B-89B6-466A6C4B414E}"/>
          </ac:spMkLst>
        </pc:spChg>
        <pc:picChg chg="add mod">
          <ac:chgData name="Nguyen Van Thai Thanh" userId="efe48e9e-abaa-4a82-8677-c996e7a91e96" providerId="ADAL" clId="{0B18EC7C-C5D7-4A6C-85F9-A2CA504A71E3}" dt="2021-10-13T15:33:45.368" v="5969" actId="1076"/>
          <ac:picMkLst>
            <pc:docMk/>
            <pc:sldMk cId="1494005567" sldId="344"/>
            <ac:picMk id="3" creationId="{C710C119-6A61-4290-9536-6EE5A8FD9EE3}"/>
          </ac:picMkLst>
        </pc:picChg>
        <pc:picChg chg="add del mod">
          <ac:chgData name="Nguyen Van Thai Thanh" userId="efe48e9e-abaa-4a82-8677-c996e7a91e96" providerId="ADAL" clId="{0B18EC7C-C5D7-4A6C-85F9-A2CA504A71E3}" dt="2021-10-13T15:33:32.106" v="5967" actId="478"/>
          <ac:picMkLst>
            <pc:docMk/>
            <pc:sldMk cId="1494005567" sldId="344"/>
            <ac:picMk id="5" creationId="{D63A0EB7-44FD-4B68-B8DE-D0F63941787C}"/>
          </ac:picMkLst>
        </pc:picChg>
        <pc:picChg chg="add mod">
          <ac:chgData name="Nguyen Van Thai Thanh" userId="efe48e9e-abaa-4a82-8677-c996e7a91e96" providerId="ADAL" clId="{0B18EC7C-C5D7-4A6C-85F9-A2CA504A71E3}" dt="2021-10-13T15:33:55.432" v="5971" actId="1076"/>
          <ac:picMkLst>
            <pc:docMk/>
            <pc:sldMk cId="1494005567" sldId="344"/>
            <ac:picMk id="6" creationId="{9764F945-DC92-4675-B5BA-7081776A92B3}"/>
          </ac:picMkLst>
        </pc:picChg>
      </pc:sldChg>
      <pc:sldChg chg="addSp delSp modSp new mod ord setBg">
        <pc:chgData name="Nguyen Van Thai Thanh" userId="efe48e9e-abaa-4a82-8677-c996e7a91e96" providerId="ADAL" clId="{0B18EC7C-C5D7-4A6C-85F9-A2CA504A71E3}" dt="2021-10-12T03:21:59.496" v="653" actId="27636"/>
        <pc:sldMkLst>
          <pc:docMk/>
          <pc:sldMk cId="1062798334" sldId="345"/>
        </pc:sldMkLst>
        <pc:spChg chg="add del mod">
          <ac:chgData name="Nguyen Van Thai Thanh" userId="efe48e9e-abaa-4a82-8677-c996e7a91e96" providerId="ADAL" clId="{0B18EC7C-C5D7-4A6C-85F9-A2CA504A71E3}" dt="2021-10-12T03:21:59.496" v="653" actId="27636"/>
          <ac:spMkLst>
            <pc:docMk/>
            <pc:sldMk cId="1062798334" sldId="345"/>
            <ac:spMk id="2" creationId="{039E482D-4E0D-439D-9537-3C4E3791646F}"/>
          </ac:spMkLst>
        </pc:spChg>
        <pc:spChg chg="add del">
          <ac:chgData name="Nguyen Van Thai Thanh" userId="efe48e9e-abaa-4a82-8677-c996e7a91e96" providerId="ADAL" clId="{0B18EC7C-C5D7-4A6C-85F9-A2CA504A71E3}" dt="2021-10-12T03:19:05.380" v="568" actId="478"/>
          <ac:spMkLst>
            <pc:docMk/>
            <pc:sldMk cId="1062798334" sldId="345"/>
            <ac:spMk id="3" creationId="{25AE8079-434E-4671-8F31-24F0FE2A6DD3}"/>
          </ac:spMkLst>
        </pc:spChg>
      </pc:sldChg>
      <pc:sldChg chg="modSp add mod">
        <pc:chgData name="Nguyen Van Thai Thanh" userId="efe48e9e-abaa-4a82-8677-c996e7a91e96" providerId="ADAL" clId="{0B18EC7C-C5D7-4A6C-85F9-A2CA504A71E3}" dt="2021-10-12T03:19:33.093" v="582" actId="20577"/>
        <pc:sldMkLst>
          <pc:docMk/>
          <pc:sldMk cId="3729130412" sldId="346"/>
        </pc:sldMkLst>
        <pc:spChg chg="mod">
          <ac:chgData name="Nguyen Van Thai Thanh" userId="efe48e9e-abaa-4a82-8677-c996e7a91e96" providerId="ADAL" clId="{0B18EC7C-C5D7-4A6C-85F9-A2CA504A71E3}" dt="2021-10-12T03:19:33.093" v="582" actId="20577"/>
          <ac:spMkLst>
            <pc:docMk/>
            <pc:sldMk cId="3729130412" sldId="346"/>
            <ac:spMk id="2" creationId="{039E482D-4E0D-439D-9537-3C4E3791646F}"/>
          </ac:spMkLst>
        </pc:spChg>
      </pc:sldChg>
      <pc:sldChg chg="modSp add mod ord">
        <pc:chgData name="Nguyen Van Thai Thanh" userId="efe48e9e-abaa-4a82-8677-c996e7a91e96" providerId="ADAL" clId="{0B18EC7C-C5D7-4A6C-85F9-A2CA504A71E3}" dt="2021-10-12T03:20:13.605" v="597"/>
        <pc:sldMkLst>
          <pc:docMk/>
          <pc:sldMk cId="3873890035" sldId="347"/>
        </pc:sldMkLst>
        <pc:spChg chg="mod">
          <ac:chgData name="Nguyen Van Thai Thanh" userId="efe48e9e-abaa-4a82-8677-c996e7a91e96" providerId="ADAL" clId="{0B18EC7C-C5D7-4A6C-85F9-A2CA504A71E3}" dt="2021-10-12T03:19:40.464" v="585" actId="20577"/>
          <ac:spMkLst>
            <pc:docMk/>
            <pc:sldMk cId="3873890035" sldId="347"/>
            <ac:spMk id="2" creationId="{039E482D-4E0D-439D-9537-3C4E3791646F}"/>
          </ac:spMkLst>
        </pc:spChg>
      </pc:sldChg>
      <pc:sldChg chg="modSp add mod ord">
        <pc:chgData name="Nguyen Van Thai Thanh" userId="efe48e9e-abaa-4a82-8677-c996e7a91e96" providerId="ADAL" clId="{0B18EC7C-C5D7-4A6C-85F9-A2CA504A71E3}" dt="2021-10-12T03:20:45.509" v="608"/>
        <pc:sldMkLst>
          <pc:docMk/>
          <pc:sldMk cId="74394952" sldId="348"/>
        </pc:sldMkLst>
        <pc:spChg chg="mod">
          <ac:chgData name="Nguyen Van Thai Thanh" userId="efe48e9e-abaa-4a82-8677-c996e7a91e96" providerId="ADAL" clId="{0B18EC7C-C5D7-4A6C-85F9-A2CA504A71E3}" dt="2021-10-12T03:20:23.190" v="600" actId="20577"/>
          <ac:spMkLst>
            <pc:docMk/>
            <pc:sldMk cId="74394952" sldId="348"/>
            <ac:spMk id="2" creationId="{039E482D-4E0D-439D-9537-3C4E3791646F}"/>
          </ac:spMkLst>
        </pc:spChg>
      </pc:sldChg>
      <pc:sldChg chg="modSp add mod ord">
        <pc:chgData name="Nguyen Van Thai Thanh" userId="efe48e9e-abaa-4a82-8677-c996e7a91e96" providerId="ADAL" clId="{0B18EC7C-C5D7-4A6C-85F9-A2CA504A71E3}" dt="2021-10-12T03:21:35.901" v="615"/>
        <pc:sldMkLst>
          <pc:docMk/>
          <pc:sldMk cId="3390963303" sldId="349"/>
        </pc:sldMkLst>
        <pc:spChg chg="mod">
          <ac:chgData name="Nguyen Van Thai Thanh" userId="efe48e9e-abaa-4a82-8677-c996e7a91e96" providerId="ADAL" clId="{0B18EC7C-C5D7-4A6C-85F9-A2CA504A71E3}" dt="2021-10-12T03:21:29.344" v="611" actId="20577"/>
          <ac:spMkLst>
            <pc:docMk/>
            <pc:sldMk cId="3390963303" sldId="349"/>
            <ac:spMk id="2" creationId="{039E482D-4E0D-439D-9537-3C4E3791646F}"/>
          </ac:spMkLst>
        </pc:spChg>
      </pc:sldChg>
      <pc:sldChg chg="addSp delSp modSp new mod modNotesTx">
        <pc:chgData name="Nguyen Van Thai Thanh" userId="efe48e9e-abaa-4a82-8677-c996e7a91e96" providerId="ADAL" clId="{0B18EC7C-C5D7-4A6C-85F9-A2CA504A71E3}" dt="2021-10-13T08:07:30.194" v="983" actId="20577"/>
        <pc:sldMkLst>
          <pc:docMk/>
          <pc:sldMk cId="3423370311" sldId="350"/>
        </pc:sldMkLst>
        <pc:spChg chg="del">
          <ac:chgData name="Nguyen Van Thai Thanh" userId="efe48e9e-abaa-4a82-8677-c996e7a91e96" providerId="ADAL" clId="{0B18EC7C-C5D7-4A6C-85F9-A2CA504A71E3}" dt="2021-10-12T03:24:01.565" v="655" actId="478"/>
          <ac:spMkLst>
            <pc:docMk/>
            <pc:sldMk cId="3423370311" sldId="350"/>
            <ac:spMk id="2" creationId="{5A60F9C4-1CEB-4DB2-B7B8-DC550464F677}"/>
          </ac:spMkLst>
        </pc:spChg>
        <pc:spChg chg="del">
          <ac:chgData name="Nguyen Van Thai Thanh" userId="efe48e9e-abaa-4a82-8677-c996e7a91e96" providerId="ADAL" clId="{0B18EC7C-C5D7-4A6C-85F9-A2CA504A71E3}" dt="2021-10-12T03:24:01.565" v="655" actId="478"/>
          <ac:spMkLst>
            <pc:docMk/>
            <pc:sldMk cId="3423370311" sldId="350"/>
            <ac:spMk id="3" creationId="{736B908E-F3F0-4C6E-A305-CF447770F51C}"/>
          </ac:spMkLst>
        </pc:spChg>
        <pc:picChg chg="add mod">
          <ac:chgData name="Nguyen Van Thai Thanh" userId="efe48e9e-abaa-4a82-8677-c996e7a91e96" providerId="ADAL" clId="{0B18EC7C-C5D7-4A6C-85F9-A2CA504A71E3}" dt="2021-10-13T08:05:43.380" v="748" actId="1076"/>
          <ac:picMkLst>
            <pc:docMk/>
            <pc:sldMk cId="3423370311" sldId="350"/>
            <ac:picMk id="3" creationId="{962D95A8-6AB1-45DE-9473-1B526A0E934D}"/>
          </ac:picMkLst>
        </pc:picChg>
        <pc:picChg chg="add mod">
          <ac:chgData name="Nguyen Van Thai Thanh" userId="efe48e9e-abaa-4a82-8677-c996e7a91e96" providerId="ADAL" clId="{0B18EC7C-C5D7-4A6C-85F9-A2CA504A71E3}" dt="2021-10-12T03:24:07.491" v="658" actId="14100"/>
          <ac:picMkLst>
            <pc:docMk/>
            <pc:sldMk cId="3423370311" sldId="350"/>
            <ac:picMk id="5" creationId="{B3D1872A-2821-4F09-A2EF-E14079411236}"/>
          </ac:picMkLst>
        </pc:picChg>
      </pc:sldChg>
      <pc:sldChg chg="addSp new mod">
        <pc:chgData name="Nguyen Van Thai Thanh" userId="efe48e9e-abaa-4a82-8677-c996e7a91e96" providerId="ADAL" clId="{0B18EC7C-C5D7-4A6C-85F9-A2CA504A71E3}" dt="2021-10-13T08:16:09.776" v="1371" actId="22"/>
        <pc:sldMkLst>
          <pc:docMk/>
          <pc:sldMk cId="1907045062" sldId="351"/>
        </pc:sldMkLst>
        <pc:picChg chg="add">
          <ac:chgData name="Nguyen Van Thai Thanh" userId="efe48e9e-abaa-4a82-8677-c996e7a91e96" providerId="ADAL" clId="{0B18EC7C-C5D7-4A6C-85F9-A2CA504A71E3}" dt="2021-10-13T08:16:09.776" v="1371" actId="22"/>
          <ac:picMkLst>
            <pc:docMk/>
            <pc:sldMk cId="1907045062" sldId="351"/>
            <ac:picMk id="5" creationId="{FD66BB8F-25AA-4CD9-945D-48DC0AE8317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EFA82-F259-4E37-8230-2D82FB3BA7BE}" type="datetimeFigureOut">
              <a:rPr lang="vi-VN" smtClean="0"/>
              <a:t>18/02/2022</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462EB-38ED-4441-A73C-B96DF0F70087}" type="slidenum">
              <a:rPr lang="vi-VN" smtClean="0"/>
              <a:t>‹#›</a:t>
            </a:fld>
            <a:endParaRPr lang="vi-VN"/>
          </a:p>
        </p:txBody>
      </p:sp>
    </p:spTree>
    <p:extLst>
      <p:ext uri="{BB962C8B-B14F-4D97-AF65-F5344CB8AC3E}">
        <p14:creationId xmlns:p14="http://schemas.microsoft.com/office/powerpoint/2010/main" val="1306457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59. A</a:t>
            </a:r>
          </a:p>
          <a:p>
            <a:r>
              <a:rPr lang="vi-VN" dirty="0"/>
              <a:t>60. D</a:t>
            </a:r>
          </a:p>
          <a:p>
            <a:r>
              <a:rPr lang="vi-VN" dirty="0"/>
              <a:t>61. D. Dương: có thể dương với loại nguy cơ cao hoặc nguy cơ thấp. Nếu mà dương với NC thấp -&gt; cotesting 5 năm. Dương vs nc cao thì làm lại sau 1 năm. </a:t>
            </a:r>
          </a:p>
        </p:txBody>
      </p:sp>
      <p:sp>
        <p:nvSpPr>
          <p:cNvPr id="4" name="Slide Number Placeholder 3"/>
          <p:cNvSpPr>
            <a:spLocks noGrp="1"/>
          </p:cNvSpPr>
          <p:nvPr>
            <p:ph type="sldNum" sz="quarter" idx="5"/>
          </p:nvPr>
        </p:nvSpPr>
        <p:spPr/>
        <p:txBody>
          <a:bodyPr/>
          <a:lstStyle/>
          <a:p>
            <a:fld id="{70A462EB-38ED-4441-A73C-B96DF0F70087}" type="slidenum">
              <a:rPr lang="vi-VN" smtClean="0"/>
              <a:t>4</a:t>
            </a:fld>
            <a:endParaRPr lang="vi-VN"/>
          </a:p>
        </p:txBody>
      </p:sp>
    </p:spTree>
    <p:extLst>
      <p:ext uri="{BB962C8B-B14F-4D97-AF65-F5344CB8AC3E}">
        <p14:creationId xmlns:p14="http://schemas.microsoft.com/office/powerpoint/2010/main" val="4273160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Y15 </a:t>
            </a:r>
            <a:r>
              <a:rPr lang="en-US" err="1"/>
              <a:t>Giữa</a:t>
            </a:r>
            <a:r>
              <a:rPr lang="en-US"/>
              <a:t> </a:t>
            </a:r>
            <a:r>
              <a:rPr lang="en-US" err="1"/>
              <a:t>kỳ</a:t>
            </a:r>
            <a:r>
              <a:rPr lang="en-US"/>
              <a:t> II</a:t>
            </a:r>
          </a:p>
          <a:p>
            <a:r>
              <a:rPr lang="en-US"/>
              <a:t>45. A</a:t>
            </a:r>
          </a:p>
          <a:p>
            <a:r>
              <a:rPr lang="en-US"/>
              <a:t>46. C</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44</a:t>
            </a:fld>
            <a:endParaRPr lang="vi-VN"/>
          </a:p>
        </p:txBody>
      </p:sp>
    </p:spTree>
    <p:extLst>
      <p:ext uri="{BB962C8B-B14F-4D97-AF65-F5344CB8AC3E}">
        <p14:creationId xmlns:p14="http://schemas.microsoft.com/office/powerpoint/2010/main" val="1656622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Y15 </a:t>
            </a:r>
            <a:r>
              <a:rPr lang="en-US" dirty="0" err="1"/>
              <a:t>Giữa</a:t>
            </a:r>
            <a:r>
              <a:rPr lang="en-US" dirty="0"/>
              <a:t> </a:t>
            </a:r>
            <a:r>
              <a:rPr lang="en-US" dirty="0" err="1"/>
              <a:t>kỳ</a:t>
            </a:r>
            <a:r>
              <a:rPr lang="en-US" dirty="0"/>
              <a:t> II</a:t>
            </a:r>
            <a:endParaRPr lang="vi-VN" dirty="0"/>
          </a:p>
          <a:p>
            <a:r>
              <a:rPr lang="en-US" dirty="0"/>
              <a:t>53. Theo ASCCP 2012 </a:t>
            </a:r>
            <a:r>
              <a:rPr lang="en-US" dirty="0" err="1"/>
              <a:t>là</a:t>
            </a:r>
            <a:r>
              <a:rPr lang="en-US" dirty="0"/>
              <a:t> </a:t>
            </a:r>
            <a:r>
              <a:rPr lang="en-US" dirty="0" err="1"/>
              <a:t>chọn</a:t>
            </a:r>
            <a:r>
              <a:rPr lang="en-US" dirty="0"/>
              <a:t> </a:t>
            </a:r>
            <a:r>
              <a:rPr lang="en-US" dirty="0" err="1"/>
              <a:t>án</a:t>
            </a:r>
            <a:r>
              <a:rPr lang="en-US" dirty="0"/>
              <a:t> D. </a:t>
            </a:r>
            <a:r>
              <a:rPr lang="en-US" dirty="0" err="1"/>
              <a:t>Thầy</a:t>
            </a:r>
            <a:r>
              <a:rPr lang="en-US" dirty="0"/>
              <a:t> </a:t>
            </a:r>
            <a:r>
              <a:rPr lang="en-US" dirty="0" err="1"/>
              <a:t>chọn</a:t>
            </a:r>
            <a:r>
              <a:rPr lang="en-US" dirty="0"/>
              <a:t> </a:t>
            </a:r>
            <a:r>
              <a:rPr lang="en-US" dirty="0" err="1"/>
              <a:t>đáp</a:t>
            </a:r>
            <a:r>
              <a:rPr lang="en-US" dirty="0"/>
              <a:t> </a:t>
            </a:r>
            <a:r>
              <a:rPr lang="en-US" dirty="0" err="1"/>
              <a:t>án</a:t>
            </a:r>
            <a:r>
              <a:rPr lang="en-US" dirty="0"/>
              <a:t> C?</a:t>
            </a:r>
          </a:p>
          <a:p>
            <a:r>
              <a:rPr lang="en-US" dirty="0"/>
              <a:t>54. A</a:t>
            </a:r>
          </a:p>
          <a:p>
            <a:r>
              <a:rPr lang="en-US" dirty="0"/>
              <a:t>55. D</a:t>
            </a:r>
          </a:p>
          <a:p>
            <a:r>
              <a:rPr lang="en-US" dirty="0"/>
              <a:t>56. D</a:t>
            </a:r>
          </a:p>
          <a:p>
            <a:r>
              <a:rPr lang="en-US" dirty="0"/>
              <a:t>57. B </a:t>
            </a:r>
            <a:r>
              <a:rPr lang="en-US" dirty="0" err="1"/>
              <a:t>vì</a:t>
            </a:r>
            <a:r>
              <a:rPr lang="en-US" dirty="0"/>
              <a:t> </a:t>
            </a:r>
            <a:r>
              <a:rPr lang="en-US" dirty="0" err="1"/>
              <a:t>bà</a:t>
            </a:r>
            <a:r>
              <a:rPr lang="en-US" dirty="0"/>
              <a:t> </a:t>
            </a:r>
            <a:r>
              <a:rPr lang="en-US" dirty="0" err="1"/>
              <a:t>này</a:t>
            </a:r>
            <a:r>
              <a:rPr lang="en-US" dirty="0"/>
              <a:t> </a:t>
            </a:r>
            <a:r>
              <a:rPr lang="en-US" dirty="0" err="1"/>
              <a:t>ch</a:t>
            </a:r>
            <a:r>
              <a:rPr lang="vi-VN" dirty="0"/>
              <a:t>ư</a:t>
            </a:r>
            <a:r>
              <a:rPr lang="en-US" dirty="0"/>
              <a:t>a </a:t>
            </a:r>
            <a:r>
              <a:rPr lang="en-US" dirty="0" err="1"/>
              <a:t>có</a:t>
            </a:r>
            <a:r>
              <a:rPr lang="en-US" dirty="0"/>
              <a:t> </a:t>
            </a:r>
            <a:r>
              <a:rPr lang="en-US" dirty="0" err="1"/>
              <a:t>thai</a:t>
            </a:r>
            <a:r>
              <a:rPr lang="en-US" dirty="0"/>
              <a:t> </a:t>
            </a:r>
            <a:r>
              <a:rPr lang="en-US" dirty="0" err="1"/>
              <a:t>nên</a:t>
            </a:r>
            <a:r>
              <a:rPr lang="en-US" dirty="0"/>
              <a:t> </a:t>
            </a:r>
            <a:r>
              <a:rPr lang="en-US" dirty="0" err="1"/>
              <a:t>sẽ</a:t>
            </a:r>
            <a:r>
              <a:rPr lang="en-US" dirty="0"/>
              <a:t> </a:t>
            </a:r>
            <a:r>
              <a:rPr lang="en-US" dirty="0" err="1"/>
              <a:t>chọn</a:t>
            </a:r>
            <a:r>
              <a:rPr lang="en-US" dirty="0"/>
              <a:t> soi </a:t>
            </a:r>
            <a:r>
              <a:rPr lang="en-US" dirty="0" err="1"/>
              <a:t>và</a:t>
            </a:r>
            <a:r>
              <a:rPr lang="en-US" dirty="0"/>
              <a:t> </a:t>
            </a:r>
            <a:r>
              <a:rPr lang="en-US" dirty="0" err="1"/>
              <a:t>nạo</a:t>
            </a:r>
            <a:r>
              <a:rPr lang="en-US" dirty="0"/>
              <a:t> </a:t>
            </a:r>
            <a:r>
              <a:rPr lang="en-US" dirty="0" err="1"/>
              <a:t>kênh</a:t>
            </a:r>
            <a:r>
              <a:rPr lang="en-US" dirty="0"/>
              <a:t>. </a:t>
            </a:r>
            <a:r>
              <a:rPr lang="en-US" dirty="0" err="1"/>
              <a:t>Cẩn</a:t>
            </a:r>
            <a:r>
              <a:rPr lang="en-US" dirty="0"/>
              <a:t> </a:t>
            </a:r>
            <a:r>
              <a:rPr lang="en-US" dirty="0" err="1"/>
              <a:t>thận</a:t>
            </a:r>
            <a:r>
              <a:rPr lang="en-US" dirty="0"/>
              <a:t> </a:t>
            </a:r>
            <a:r>
              <a:rPr lang="en-US" dirty="0" err="1"/>
              <a:t>bệnh</a:t>
            </a:r>
            <a:r>
              <a:rPr lang="en-US" dirty="0"/>
              <a:t> </a:t>
            </a:r>
            <a:r>
              <a:rPr lang="en-US" dirty="0" err="1"/>
              <a:t>sử</a:t>
            </a:r>
            <a:r>
              <a:rPr lang="en-US" dirty="0"/>
              <a:t> </a:t>
            </a:r>
            <a:r>
              <a:rPr lang="en-US" dirty="0" err="1"/>
              <a:t>của</a:t>
            </a:r>
            <a:r>
              <a:rPr lang="en-US" dirty="0"/>
              <a:t> ng</a:t>
            </a:r>
            <a:r>
              <a:rPr lang="vi-VN" dirty="0"/>
              <a:t>ười phụ nữ, nếu không cho bệnh sử thì cứ chọn theo lưu đồ. </a:t>
            </a:r>
          </a:p>
        </p:txBody>
      </p:sp>
      <p:sp>
        <p:nvSpPr>
          <p:cNvPr id="4" name="Slide Number Placeholder 3"/>
          <p:cNvSpPr>
            <a:spLocks noGrp="1"/>
          </p:cNvSpPr>
          <p:nvPr>
            <p:ph type="sldNum" sz="quarter" idx="5"/>
          </p:nvPr>
        </p:nvSpPr>
        <p:spPr/>
        <p:txBody>
          <a:bodyPr/>
          <a:lstStyle/>
          <a:p>
            <a:fld id="{70A462EB-38ED-4441-A73C-B96DF0F70087}" type="slidenum">
              <a:rPr lang="vi-VN" smtClean="0"/>
              <a:t>45</a:t>
            </a:fld>
            <a:endParaRPr lang="vi-VN"/>
          </a:p>
        </p:txBody>
      </p:sp>
    </p:spTree>
    <p:extLst>
      <p:ext uri="{BB962C8B-B14F-4D97-AF65-F5344CB8AC3E}">
        <p14:creationId xmlns:p14="http://schemas.microsoft.com/office/powerpoint/2010/main" val="3749426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Y15 </a:t>
            </a:r>
            <a:r>
              <a:rPr lang="en-US" err="1"/>
              <a:t>Giữa</a:t>
            </a:r>
            <a:r>
              <a:rPr lang="en-US"/>
              <a:t> </a:t>
            </a:r>
            <a:r>
              <a:rPr lang="en-US" err="1"/>
              <a:t>kỳ</a:t>
            </a:r>
            <a:r>
              <a:rPr lang="en-US"/>
              <a:t> II</a:t>
            </a:r>
            <a:endParaRPr lang="vi-VN"/>
          </a:p>
          <a:p>
            <a:r>
              <a:rPr lang="vi-VN"/>
              <a:t>58. B, chỉ cắt tử cung nếu khoét chọpl ại không “feasible”. Câu D sai là có soi là sai, chỉ cần làm Paps + nạo kênh là đủ.</a:t>
            </a:r>
          </a:p>
          <a:p>
            <a:r>
              <a:rPr lang="vi-VN"/>
              <a:t>Quan điểm: cần 1 cái sâu hơn “không đặt nặng vấn đề sinh con, không ngại chịu phẫu thuật” nhưng “cần thiết” nên k chọn cắt tử cung.</a:t>
            </a:r>
          </a:p>
          <a:p>
            <a:r>
              <a:rPr lang="vi-VN"/>
              <a:t>59. D</a:t>
            </a:r>
          </a:p>
          <a:p>
            <a:r>
              <a:rPr lang="vi-VN"/>
              <a:t>60. C</a:t>
            </a:r>
          </a:p>
        </p:txBody>
      </p:sp>
      <p:sp>
        <p:nvSpPr>
          <p:cNvPr id="4" name="Slide Number Placeholder 3"/>
          <p:cNvSpPr>
            <a:spLocks noGrp="1"/>
          </p:cNvSpPr>
          <p:nvPr>
            <p:ph type="sldNum" sz="quarter" idx="5"/>
          </p:nvPr>
        </p:nvSpPr>
        <p:spPr/>
        <p:txBody>
          <a:bodyPr/>
          <a:lstStyle/>
          <a:p>
            <a:fld id="{70A462EB-38ED-4441-A73C-B96DF0F70087}" type="slidenum">
              <a:rPr lang="vi-VN" smtClean="0"/>
              <a:t>46</a:t>
            </a:fld>
            <a:endParaRPr lang="vi-VN"/>
          </a:p>
        </p:txBody>
      </p:sp>
    </p:spTree>
    <p:extLst>
      <p:ext uri="{BB962C8B-B14F-4D97-AF65-F5344CB8AC3E}">
        <p14:creationId xmlns:p14="http://schemas.microsoft.com/office/powerpoint/2010/main" val="291182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Y15 </a:t>
            </a:r>
            <a:r>
              <a:rPr lang="en-US" err="1"/>
              <a:t>Giữa</a:t>
            </a:r>
            <a:r>
              <a:rPr lang="en-US"/>
              <a:t> </a:t>
            </a:r>
            <a:r>
              <a:rPr lang="en-US" err="1"/>
              <a:t>kỳ</a:t>
            </a:r>
            <a:r>
              <a:rPr lang="en-US"/>
              <a:t> II</a:t>
            </a:r>
            <a:endParaRPr lang="vi-VN"/>
          </a:p>
          <a:p>
            <a:r>
              <a:rPr lang="vi-VN"/>
              <a:t>61. A</a:t>
            </a:r>
          </a:p>
          <a:p>
            <a:r>
              <a:rPr lang="vi-VN"/>
              <a:t>62. A</a:t>
            </a:r>
          </a:p>
          <a:p>
            <a:r>
              <a:rPr lang="vi-VN"/>
              <a:t>63. C</a:t>
            </a:r>
          </a:p>
          <a:p>
            <a:r>
              <a:rPr lang="vi-VN"/>
              <a:t>64. C</a:t>
            </a:r>
          </a:p>
        </p:txBody>
      </p:sp>
      <p:sp>
        <p:nvSpPr>
          <p:cNvPr id="4" name="Slide Number Placeholder 3"/>
          <p:cNvSpPr>
            <a:spLocks noGrp="1"/>
          </p:cNvSpPr>
          <p:nvPr>
            <p:ph type="sldNum" sz="quarter" idx="5"/>
          </p:nvPr>
        </p:nvSpPr>
        <p:spPr/>
        <p:txBody>
          <a:bodyPr/>
          <a:lstStyle/>
          <a:p>
            <a:fld id="{70A462EB-38ED-4441-A73C-B96DF0F70087}" type="slidenum">
              <a:rPr lang="vi-VN" smtClean="0"/>
              <a:t>47</a:t>
            </a:fld>
            <a:endParaRPr lang="vi-VN"/>
          </a:p>
        </p:txBody>
      </p:sp>
    </p:spTree>
    <p:extLst>
      <p:ext uri="{BB962C8B-B14F-4D97-AF65-F5344CB8AC3E}">
        <p14:creationId xmlns:p14="http://schemas.microsoft.com/office/powerpoint/2010/main" val="241952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Y1</a:t>
            </a:r>
            <a:r>
              <a:rPr lang="en-US"/>
              <a:t>5 </a:t>
            </a:r>
            <a:r>
              <a:rPr lang="en-US" err="1"/>
              <a:t>lần</a:t>
            </a:r>
            <a:r>
              <a:rPr lang="en-US"/>
              <a:t> 2</a:t>
            </a:r>
          </a:p>
          <a:p>
            <a:r>
              <a:rPr lang="en-US"/>
              <a:t>2. A</a:t>
            </a:r>
          </a:p>
          <a:p>
            <a:r>
              <a:rPr lang="en-US"/>
              <a:t>7. C</a:t>
            </a:r>
          </a:p>
          <a:p>
            <a:endParaRPr lang="en-US"/>
          </a:p>
        </p:txBody>
      </p:sp>
      <p:sp>
        <p:nvSpPr>
          <p:cNvPr id="4" name="Slide Number Placeholder 3"/>
          <p:cNvSpPr>
            <a:spLocks noGrp="1"/>
          </p:cNvSpPr>
          <p:nvPr>
            <p:ph type="sldNum" sz="quarter" idx="5"/>
          </p:nvPr>
        </p:nvSpPr>
        <p:spPr/>
        <p:txBody>
          <a:bodyPr/>
          <a:lstStyle/>
          <a:p>
            <a:fld id="{70A462EB-38ED-4441-A73C-B96DF0F70087}" type="slidenum">
              <a:rPr lang="vi-VN" smtClean="0"/>
              <a:t>48</a:t>
            </a:fld>
            <a:endParaRPr lang="vi-VN"/>
          </a:p>
        </p:txBody>
      </p:sp>
    </p:spTree>
    <p:extLst>
      <p:ext uri="{BB962C8B-B14F-4D97-AF65-F5344CB8AC3E}">
        <p14:creationId xmlns:p14="http://schemas.microsoft.com/office/powerpoint/2010/main" val="129124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5 </a:t>
            </a:r>
            <a:r>
              <a:rPr lang="en-US" err="1"/>
              <a:t>lần</a:t>
            </a:r>
            <a:r>
              <a:rPr lang="en-US"/>
              <a:t> 2</a:t>
            </a:r>
          </a:p>
          <a:p>
            <a:r>
              <a:rPr lang="en-US"/>
              <a:t>8. C</a:t>
            </a:r>
          </a:p>
          <a:p>
            <a:r>
              <a:rPr lang="en-US"/>
              <a:t>10. D</a:t>
            </a:r>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49</a:t>
            </a:fld>
            <a:endParaRPr lang="vi-VN"/>
          </a:p>
        </p:txBody>
      </p:sp>
    </p:spTree>
    <p:extLst>
      <p:ext uri="{BB962C8B-B14F-4D97-AF65-F5344CB8AC3E}">
        <p14:creationId xmlns:p14="http://schemas.microsoft.com/office/powerpoint/2010/main" val="319468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5 </a:t>
            </a:r>
            <a:r>
              <a:rPr lang="en-US" err="1"/>
              <a:t>lần</a:t>
            </a:r>
            <a:r>
              <a:rPr lang="en-US"/>
              <a:t> 2</a:t>
            </a:r>
          </a:p>
          <a:p>
            <a:r>
              <a:rPr lang="en-US"/>
              <a:t>13. A</a:t>
            </a:r>
          </a:p>
          <a:p>
            <a:r>
              <a:rPr lang="en-US"/>
              <a:t>14. D</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50</a:t>
            </a:fld>
            <a:endParaRPr lang="vi-VN"/>
          </a:p>
        </p:txBody>
      </p:sp>
    </p:spTree>
    <p:extLst>
      <p:ext uri="{BB962C8B-B14F-4D97-AF65-F5344CB8AC3E}">
        <p14:creationId xmlns:p14="http://schemas.microsoft.com/office/powerpoint/2010/main" val="2869309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5 </a:t>
            </a:r>
            <a:r>
              <a:rPr lang="en-US" err="1"/>
              <a:t>lần</a:t>
            </a:r>
            <a:r>
              <a:rPr lang="en-US"/>
              <a:t> 2</a:t>
            </a:r>
          </a:p>
          <a:p>
            <a:r>
              <a:rPr lang="en-US"/>
              <a:t>21. D</a:t>
            </a:r>
          </a:p>
          <a:p>
            <a:r>
              <a:rPr lang="en-US"/>
              <a:t>22. B</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51</a:t>
            </a:fld>
            <a:endParaRPr lang="vi-VN"/>
          </a:p>
        </p:txBody>
      </p:sp>
    </p:spTree>
    <p:extLst>
      <p:ext uri="{BB962C8B-B14F-4D97-AF65-F5344CB8AC3E}">
        <p14:creationId xmlns:p14="http://schemas.microsoft.com/office/powerpoint/2010/main" val="3268305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5 </a:t>
            </a:r>
            <a:r>
              <a:rPr lang="en-US" err="1"/>
              <a:t>lần</a:t>
            </a:r>
            <a:r>
              <a:rPr lang="en-US"/>
              <a:t> 2</a:t>
            </a:r>
          </a:p>
          <a:p>
            <a:r>
              <a:rPr lang="en-US"/>
              <a:t>62. D</a:t>
            </a:r>
          </a:p>
          <a:p>
            <a:r>
              <a:rPr lang="en-US"/>
              <a:t>75. D</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52</a:t>
            </a:fld>
            <a:endParaRPr lang="vi-VN"/>
          </a:p>
        </p:txBody>
      </p:sp>
    </p:spTree>
    <p:extLst>
      <p:ext uri="{BB962C8B-B14F-4D97-AF65-F5344CB8AC3E}">
        <p14:creationId xmlns:p14="http://schemas.microsoft.com/office/powerpoint/2010/main" val="618186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5 </a:t>
            </a:r>
            <a:r>
              <a:rPr lang="en-US" dirty="0" err="1"/>
              <a:t>lần</a:t>
            </a:r>
            <a:r>
              <a:rPr lang="en-US" dirty="0"/>
              <a:t> 2</a:t>
            </a:r>
          </a:p>
          <a:p>
            <a:r>
              <a:rPr lang="en-US" dirty="0"/>
              <a:t>83. B</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53</a:t>
            </a:fld>
            <a:endParaRPr lang="vi-VN"/>
          </a:p>
        </p:txBody>
      </p:sp>
    </p:spTree>
    <p:extLst>
      <p:ext uri="{BB962C8B-B14F-4D97-AF65-F5344CB8AC3E}">
        <p14:creationId xmlns:p14="http://schemas.microsoft.com/office/powerpoint/2010/main" val="2310231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endParaRPr lang="vi-VN" sz="1100">
              <a:effectLst/>
              <a:latin typeface="Calibri" panose="020F0502020204030204" pitchFamily="34" charset="0"/>
              <a:ea typeface="Calibri" panose="020F0502020204030204" pitchFamily="34" charset="0"/>
              <a:cs typeface="Arial" panose="020B0604020202020204" pitchFamily="34" charset="0"/>
            </a:endParaRPr>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6</a:t>
            </a:fld>
            <a:endParaRPr lang="vi-VN"/>
          </a:p>
        </p:txBody>
      </p:sp>
    </p:spTree>
    <p:extLst>
      <p:ext uri="{BB962C8B-B14F-4D97-AF65-F5344CB8AC3E}">
        <p14:creationId xmlns:p14="http://schemas.microsoft.com/office/powerpoint/2010/main" val="458358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Y1</a:t>
            </a:r>
            <a:r>
              <a:rPr lang="en-US"/>
              <a:t>4 </a:t>
            </a:r>
            <a:r>
              <a:rPr lang="en-US" err="1"/>
              <a:t>giữa</a:t>
            </a:r>
            <a:r>
              <a:rPr lang="en-US"/>
              <a:t> </a:t>
            </a:r>
            <a:r>
              <a:rPr lang="en-US" err="1"/>
              <a:t>kỳ</a:t>
            </a:r>
            <a:r>
              <a:rPr lang="en-US"/>
              <a:t> I</a:t>
            </a:r>
          </a:p>
          <a:p>
            <a:r>
              <a:rPr lang="en-US"/>
              <a:t>27. C</a:t>
            </a:r>
          </a:p>
          <a:p>
            <a:r>
              <a:rPr lang="en-US"/>
              <a:t>28. A</a:t>
            </a:r>
          </a:p>
          <a:p>
            <a:r>
              <a:rPr lang="en-US"/>
              <a:t>29. B</a:t>
            </a:r>
          </a:p>
          <a:p>
            <a:r>
              <a:rPr lang="en-US"/>
              <a:t>30. A</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56</a:t>
            </a:fld>
            <a:endParaRPr lang="vi-VN"/>
          </a:p>
        </p:txBody>
      </p:sp>
    </p:spTree>
    <p:extLst>
      <p:ext uri="{BB962C8B-B14F-4D97-AF65-F5344CB8AC3E}">
        <p14:creationId xmlns:p14="http://schemas.microsoft.com/office/powerpoint/2010/main" val="3612548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4 </a:t>
            </a:r>
            <a:r>
              <a:rPr lang="en-US" err="1"/>
              <a:t>giữa</a:t>
            </a:r>
            <a:r>
              <a:rPr lang="en-US"/>
              <a:t> </a:t>
            </a:r>
            <a:r>
              <a:rPr lang="en-US" err="1"/>
              <a:t>kỳ</a:t>
            </a:r>
            <a:r>
              <a:rPr lang="en-US"/>
              <a:t> 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40.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41.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42.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43.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44.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45.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46. C</a:t>
            </a:r>
            <a:endParaRPr lang="vi-VN"/>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57</a:t>
            </a:fld>
            <a:endParaRPr lang="vi-VN"/>
          </a:p>
        </p:txBody>
      </p:sp>
    </p:spTree>
    <p:extLst>
      <p:ext uri="{BB962C8B-B14F-4D97-AF65-F5344CB8AC3E}">
        <p14:creationId xmlns:p14="http://schemas.microsoft.com/office/powerpoint/2010/main" val="3920919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4 </a:t>
            </a:r>
            <a:r>
              <a:rPr lang="en-US" err="1"/>
              <a:t>giữa</a:t>
            </a:r>
            <a:r>
              <a:rPr lang="en-US"/>
              <a:t> </a:t>
            </a:r>
            <a:r>
              <a:rPr lang="en-US" err="1"/>
              <a:t>kỳ</a:t>
            </a:r>
            <a:r>
              <a:rPr lang="en-US"/>
              <a:t> I</a:t>
            </a:r>
            <a:endParaRPr lang="vi-VN"/>
          </a:p>
          <a:p>
            <a:r>
              <a:rPr lang="en-US"/>
              <a:t>47. B (do </a:t>
            </a:r>
            <a:r>
              <a:rPr lang="en-US" err="1"/>
              <a:t>có</a:t>
            </a:r>
            <a:r>
              <a:rPr lang="en-US"/>
              <a:t> </a:t>
            </a:r>
            <a:r>
              <a:rPr lang="en-US" err="1"/>
              <a:t>Lugol</a:t>
            </a:r>
            <a:r>
              <a:rPr lang="en-US"/>
              <a:t>: </a:t>
            </a:r>
            <a:r>
              <a:rPr lang="en-US" err="1"/>
              <a:t>sự</a:t>
            </a:r>
            <a:r>
              <a:rPr lang="en-US"/>
              <a:t> </a:t>
            </a:r>
            <a:r>
              <a:rPr lang="en-US" err="1"/>
              <a:t>phát</a:t>
            </a:r>
            <a:r>
              <a:rPr lang="en-US"/>
              <a:t> </a:t>
            </a:r>
            <a:r>
              <a:rPr lang="en-US" err="1"/>
              <a:t>triển</a:t>
            </a:r>
            <a:r>
              <a:rPr lang="en-US"/>
              <a:t>, </a:t>
            </a:r>
            <a:r>
              <a:rPr lang="en-US" err="1"/>
              <a:t>tích</a:t>
            </a:r>
            <a:r>
              <a:rPr lang="en-US"/>
              <a:t> </a:t>
            </a:r>
            <a:r>
              <a:rPr lang="en-US" err="1"/>
              <a:t>lũy</a:t>
            </a:r>
            <a:r>
              <a:rPr lang="en-US"/>
              <a:t> glycogen)</a:t>
            </a:r>
          </a:p>
          <a:p>
            <a:r>
              <a:rPr lang="en-US"/>
              <a:t>48. C</a:t>
            </a:r>
          </a:p>
          <a:p>
            <a:r>
              <a:rPr lang="en-US"/>
              <a:t>49. B</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58</a:t>
            </a:fld>
            <a:endParaRPr lang="vi-VN"/>
          </a:p>
        </p:txBody>
      </p:sp>
    </p:spTree>
    <p:extLst>
      <p:ext uri="{BB962C8B-B14F-4D97-AF65-F5344CB8AC3E}">
        <p14:creationId xmlns:p14="http://schemas.microsoft.com/office/powerpoint/2010/main" val="1360302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4 </a:t>
            </a:r>
            <a:r>
              <a:rPr lang="en-US" err="1"/>
              <a:t>giữa</a:t>
            </a:r>
            <a:r>
              <a:rPr lang="en-US"/>
              <a:t> </a:t>
            </a:r>
            <a:r>
              <a:rPr lang="en-US" err="1"/>
              <a:t>kỳ</a:t>
            </a:r>
            <a:r>
              <a:rPr lang="en-US"/>
              <a:t> I</a:t>
            </a:r>
            <a:endParaRPr lang="vi-VN"/>
          </a:p>
          <a:p>
            <a:r>
              <a:rPr lang="en-US"/>
              <a:t>50. C</a:t>
            </a:r>
          </a:p>
          <a:p>
            <a:r>
              <a:rPr lang="en-US"/>
              <a:t>51. A</a:t>
            </a:r>
          </a:p>
          <a:p>
            <a:r>
              <a:rPr lang="en-US"/>
              <a:t>52. D </a:t>
            </a:r>
            <a:r>
              <a:rPr lang="en-US" err="1"/>
              <a:t>Vì</a:t>
            </a:r>
            <a:r>
              <a:rPr lang="en-US"/>
              <a:t> </a:t>
            </a:r>
            <a:r>
              <a:rPr lang="en-US" err="1"/>
              <a:t>ch</a:t>
            </a:r>
            <a:r>
              <a:rPr lang="vi-VN"/>
              <a:t>ư</a:t>
            </a:r>
            <a:r>
              <a:rPr lang="en-US"/>
              <a:t>a </a:t>
            </a:r>
            <a:r>
              <a:rPr lang="en-US" err="1"/>
              <a:t>làm</a:t>
            </a:r>
            <a:r>
              <a:rPr lang="en-US"/>
              <a:t> </a:t>
            </a:r>
            <a:r>
              <a:rPr lang="en-US" err="1"/>
              <a:t>khoét</a:t>
            </a:r>
            <a:r>
              <a:rPr lang="en-US"/>
              <a:t> chop </a:t>
            </a:r>
            <a:r>
              <a:rPr lang="en-US" err="1"/>
              <a:t>nên</a:t>
            </a:r>
            <a:r>
              <a:rPr lang="en-US"/>
              <a:t> </a:t>
            </a:r>
            <a:r>
              <a:rPr lang="en-US" err="1"/>
              <a:t>phải</a:t>
            </a:r>
            <a:r>
              <a:rPr lang="en-US"/>
              <a:t> </a:t>
            </a:r>
            <a:r>
              <a:rPr lang="en-US" err="1"/>
              <a:t>làm</a:t>
            </a:r>
            <a:r>
              <a:rPr lang="en-US"/>
              <a:t> tr</a:t>
            </a:r>
            <a:r>
              <a:rPr lang="vi-VN"/>
              <a:t>ước để coi xâm lấn hay chưa, tùy kết quả mà quyết định cắt như thế nào. AIS trên sinh thiết không cho biết đã xâm lấn như thế nào, có thể làm sai quyết định cắt tử cung -&gt; cần phải khoét chóp trước. Dù có quyết định cắt tử cung đi chăng nữa cũng phải khoét chóp. </a:t>
            </a:r>
          </a:p>
        </p:txBody>
      </p:sp>
      <p:sp>
        <p:nvSpPr>
          <p:cNvPr id="4" name="Slide Number Placeholder 3"/>
          <p:cNvSpPr>
            <a:spLocks noGrp="1"/>
          </p:cNvSpPr>
          <p:nvPr>
            <p:ph type="sldNum" sz="quarter" idx="5"/>
          </p:nvPr>
        </p:nvSpPr>
        <p:spPr/>
        <p:txBody>
          <a:bodyPr/>
          <a:lstStyle/>
          <a:p>
            <a:fld id="{70A462EB-38ED-4441-A73C-B96DF0F70087}" type="slidenum">
              <a:rPr lang="vi-VN" smtClean="0"/>
              <a:t>59</a:t>
            </a:fld>
            <a:endParaRPr lang="vi-VN"/>
          </a:p>
        </p:txBody>
      </p:sp>
    </p:spTree>
    <p:extLst>
      <p:ext uri="{BB962C8B-B14F-4D97-AF65-F5344CB8AC3E}">
        <p14:creationId xmlns:p14="http://schemas.microsoft.com/office/powerpoint/2010/main" val="2445958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Y1</a:t>
            </a:r>
            <a:r>
              <a:rPr lang="en-US"/>
              <a:t>4 </a:t>
            </a:r>
            <a:r>
              <a:rPr lang="en-US" err="1"/>
              <a:t>giữa</a:t>
            </a:r>
            <a:r>
              <a:rPr lang="en-US"/>
              <a:t> </a:t>
            </a:r>
            <a:r>
              <a:rPr lang="en-US" err="1"/>
              <a:t>kỳ</a:t>
            </a:r>
            <a:r>
              <a:rPr lang="en-US"/>
              <a:t> 2</a:t>
            </a:r>
          </a:p>
          <a:p>
            <a:r>
              <a:rPr lang="en-US"/>
              <a:t>31. B</a:t>
            </a:r>
          </a:p>
          <a:p>
            <a:r>
              <a:rPr lang="en-US"/>
              <a:t>32. D</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60</a:t>
            </a:fld>
            <a:endParaRPr lang="vi-VN"/>
          </a:p>
        </p:txBody>
      </p:sp>
    </p:spTree>
    <p:extLst>
      <p:ext uri="{BB962C8B-B14F-4D97-AF65-F5344CB8AC3E}">
        <p14:creationId xmlns:p14="http://schemas.microsoft.com/office/powerpoint/2010/main" val="3796440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4 </a:t>
            </a:r>
            <a:r>
              <a:rPr lang="en-US" dirty="0" err="1"/>
              <a:t>giữa</a:t>
            </a:r>
            <a:r>
              <a:rPr lang="en-US" dirty="0"/>
              <a:t> </a:t>
            </a:r>
            <a:r>
              <a:rPr lang="en-US" dirty="0" err="1"/>
              <a:t>kỳ</a:t>
            </a:r>
            <a:r>
              <a:rPr lang="en-US" dirty="0"/>
              <a:t>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41.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42.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44.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45.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 A</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61</a:t>
            </a:fld>
            <a:endParaRPr lang="vi-VN"/>
          </a:p>
        </p:txBody>
      </p:sp>
    </p:spTree>
    <p:extLst>
      <p:ext uri="{BB962C8B-B14F-4D97-AF65-F5344CB8AC3E}">
        <p14:creationId xmlns:p14="http://schemas.microsoft.com/office/powerpoint/2010/main" val="1754146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4 </a:t>
            </a:r>
            <a:r>
              <a:rPr lang="en-US" dirty="0" err="1"/>
              <a:t>giữa</a:t>
            </a:r>
            <a:r>
              <a:rPr lang="en-US" dirty="0"/>
              <a:t> </a:t>
            </a:r>
            <a:r>
              <a:rPr lang="en-US" dirty="0" err="1"/>
              <a:t>kỳ</a:t>
            </a:r>
            <a:r>
              <a:rPr lang="en-US" dirty="0"/>
              <a:t> 2</a:t>
            </a:r>
            <a:endParaRPr lang="vi-VN" dirty="0"/>
          </a:p>
          <a:p>
            <a:r>
              <a:rPr lang="en-US" dirty="0"/>
              <a:t>47. D</a:t>
            </a:r>
          </a:p>
          <a:p>
            <a:r>
              <a:rPr lang="en-US" dirty="0"/>
              <a:t>48. B (</a:t>
            </a:r>
            <a:r>
              <a:rPr lang="en-US" dirty="0" err="1"/>
              <a:t>đánh</a:t>
            </a:r>
            <a:r>
              <a:rPr lang="en-US" dirty="0"/>
              <a:t> </a:t>
            </a:r>
            <a:r>
              <a:rPr lang="en-US" dirty="0" err="1"/>
              <a:t>giá</a:t>
            </a:r>
            <a:r>
              <a:rPr lang="en-US" dirty="0"/>
              <a:t> </a:t>
            </a:r>
            <a:r>
              <a:rPr lang="en-US" dirty="0" err="1"/>
              <a:t>xâm</a:t>
            </a:r>
            <a:r>
              <a:rPr lang="en-US" dirty="0"/>
              <a:t> </a:t>
            </a:r>
            <a:r>
              <a:rPr lang="en-US" dirty="0" err="1"/>
              <a:t>lấn</a:t>
            </a:r>
            <a:r>
              <a:rPr lang="en-US" dirty="0"/>
              <a:t> </a:t>
            </a:r>
            <a:r>
              <a:rPr lang="en-US" dirty="0" err="1"/>
              <a:t>màng</a:t>
            </a:r>
            <a:r>
              <a:rPr lang="en-US" dirty="0"/>
              <a:t> </a:t>
            </a:r>
            <a:r>
              <a:rPr lang="en-US" dirty="0" err="1"/>
              <a:t>đáy</a:t>
            </a:r>
            <a:r>
              <a:rPr lang="en-US" dirty="0"/>
              <a:t> </a:t>
            </a:r>
            <a:r>
              <a:rPr lang="en-US" dirty="0" err="1"/>
              <a:t>chưa</a:t>
            </a:r>
            <a:r>
              <a:rPr lang="en-US" dirty="0"/>
              <a:t> </a:t>
            </a:r>
            <a:r>
              <a:rPr lang="en-US" dirty="0" err="1"/>
              <a:t>bằng</a:t>
            </a:r>
            <a:r>
              <a:rPr lang="en-US" dirty="0"/>
              <a:t> </a:t>
            </a:r>
            <a:r>
              <a:rPr lang="en-US" dirty="0" err="1"/>
              <a:t>kĩ</a:t>
            </a:r>
            <a:r>
              <a:rPr lang="en-US" dirty="0"/>
              <a:t> </a:t>
            </a:r>
            <a:r>
              <a:rPr lang="en-US" dirty="0" err="1"/>
              <a:t>thuật</a:t>
            </a:r>
            <a:r>
              <a:rPr lang="en-US" dirty="0"/>
              <a:t> </a:t>
            </a:r>
            <a:r>
              <a:rPr lang="en-US" dirty="0" err="1"/>
              <a:t>khác</a:t>
            </a:r>
            <a:r>
              <a:rPr lang="en-US" dirty="0"/>
              <a:t> </a:t>
            </a:r>
            <a:r>
              <a:rPr lang="en-US" dirty="0" err="1"/>
              <a:t>nên</a:t>
            </a:r>
            <a:r>
              <a:rPr lang="en-US" dirty="0"/>
              <a:t> </a:t>
            </a:r>
            <a:r>
              <a:rPr lang="en-US" dirty="0" err="1"/>
              <a:t>mới</a:t>
            </a:r>
            <a:r>
              <a:rPr lang="en-US" dirty="0"/>
              <a:t> </a:t>
            </a:r>
            <a:r>
              <a:rPr lang="en-US" dirty="0" err="1"/>
              <a:t>khoét</a:t>
            </a:r>
            <a:r>
              <a:rPr lang="en-US" dirty="0"/>
              <a:t> </a:t>
            </a:r>
            <a:r>
              <a:rPr lang="en-US" dirty="0" err="1"/>
              <a:t>lại</a:t>
            </a:r>
            <a:r>
              <a:rPr lang="en-US" dirty="0"/>
              <a:t> </a:t>
            </a:r>
            <a:r>
              <a:rPr lang="en-US" dirty="0" err="1"/>
              <a:t>không</a:t>
            </a:r>
            <a:r>
              <a:rPr lang="en-US" dirty="0"/>
              <a:t> </a:t>
            </a:r>
            <a:r>
              <a:rPr lang="en-US" dirty="0" err="1"/>
              <a:t>cần</a:t>
            </a:r>
            <a:r>
              <a:rPr lang="en-US" dirty="0"/>
              <a:t> </a:t>
            </a:r>
            <a:r>
              <a:rPr lang="en-US" dirty="0" err="1"/>
              <a:t>bờ</a:t>
            </a:r>
            <a:r>
              <a:rPr lang="en-US" dirty="0"/>
              <a:t> </a:t>
            </a:r>
            <a:r>
              <a:rPr lang="en-US" dirty="0" err="1"/>
              <a:t>âm</a:t>
            </a:r>
            <a:r>
              <a:rPr lang="en-US" dirty="0"/>
              <a:t> </a:t>
            </a:r>
            <a:r>
              <a:rPr lang="en-US" dirty="0" err="1"/>
              <a:t>mới</a:t>
            </a:r>
            <a:r>
              <a:rPr lang="en-US" dirty="0"/>
              <a:t> </a:t>
            </a:r>
            <a:r>
              <a:rPr lang="en-US" dirty="0" err="1"/>
              <a:t>được</a:t>
            </a:r>
            <a:r>
              <a:rPr lang="en-US" dirty="0"/>
              <a:t>)</a:t>
            </a:r>
          </a:p>
          <a:p>
            <a:r>
              <a:rPr lang="en-US" dirty="0"/>
              <a:t>49. C</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62</a:t>
            </a:fld>
            <a:endParaRPr lang="vi-VN"/>
          </a:p>
        </p:txBody>
      </p:sp>
    </p:spTree>
    <p:extLst>
      <p:ext uri="{BB962C8B-B14F-4D97-AF65-F5344CB8AC3E}">
        <p14:creationId xmlns:p14="http://schemas.microsoft.com/office/powerpoint/2010/main" val="1902574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4 </a:t>
            </a:r>
            <a:r>
              <a:rPr lang="en-US" err="1"/>
              <a:t>giữa</a:t>
            </a:r>
            <a:r>
              <a:rPr lang="en-US"/>
              <a:t> </a:t>
            </a:r>
            <a:r>
              <a:rPr lang="en-US" err="1"/>
              <a:t>kỳ</a:t>
            </a:r>
            <a:r>
              <a:rPr lang="en-US"/>
              <a:t> 2</a:t>
            </a:r>
            <a:endParaRPr lang="vi-VN"/>
          </a:p>
          <a:p>
            <a:r>
              <a:rPr lang="en-US"/>
              <a:t>50. A</a:t>
            </a:r>
          </a:p>
          <a:p>
            <a:r>
              <a:rPr lang="en-US"/>
              <a:t>51. C</a:t>
            </a:r>
          </a:p>
          <a:p>
            <a:r>
              <a:rPr lang="en-US"/>
              <a:t>52. C</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63</a:t>
            </a:fld>
            <a:endParaRPr lang="vi-VN"/>
          </a:p>
        </p:txBody>
      </p:sp>
    </p:spTree>
    <p:extLst>
      <p:ext uri="{BB962C8B-B14F-4D97-AF65-F5344CB8AC3E}">
        <p14:creationId xmlns:p14="http://schemas.microsoft.com/office/powerpoint/2010/main" val="2507179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Y1</a:t>
            </a:r>
            <a:r>
              <a:rPr lang="en-US"/>
              <a:t>4 HKII</a:t>
            </a:r>
          </a:p>
          <a:p>
            <a:r>
              <a:rPr lang="en-US"/>
              <a:t>31. A</a:t>
            </a:r>
          </a:p>
          <a:p>
            <a:r>
              <a:rPr lang="en-US"/>
              <a:t>32. B</a:t>
            </a:r>
          </a:p>
          <a:p>
            <a:r>
              <a:rPr lang="en-US"/>
              <a:t>40. D</a:t>
            </a:r>
          </a:p>
          <a:p>
            <a:r>
              <a:rPr lang="en-US"/>
              <a:t>41. D</a:t>
            </a:r>
          </a:p>
          <a:p>
            <a:r>
              <a:rPr lang="en-US"/>
              <a:t>42. A</a:t>
            </a:r>
          </a:p>
          <a:p>
            <a:r>
              <a:rPr lang="en-US"/>
              <a:t>43. A</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64</a:t>
            </a:fld>
            <a:endParaRPr lang="vi-VN"/>
          </a:p>
        </p:txBody>
      </p:sp>
    </p:spTree>
    <p:extLst>
      <p:ext uri="{BB962C8B-B14F-4D97-AF65-F5344CB8AC3E}">
        <p14:creationId xmlns:p14="http://schemas.microsoft.com/office/powerpoint/2010/main" val="3863097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4 HKII</a:t>
            </a:r>
            <a:endParaRPr lang="vi-VN" dirty="0"/>
          </a:p>
          <a:p>
            <a:r>
              <a:rPr lang="en-US" dirty="0"/>
              <a:t>44. B</a:t>
            </a:r>
          </a:p>
          <a:p>
            <a:r>
              <a:rPr lang="en-US" dirty="0"/>
              <a:t>45. B</a:t>
            </a:r>
          </a:p>
          <a:p>
            <a:r>
              <a:rPr lang="en-US" dirty="0"/>
              <a:t>46. D</a:t>
            </a:r>
          </a:p>
          <a:p>
            <a:r>
              <a:rPr lang="en-US" dirty="0"/>
              <a:t>47. D</a:t>
            </a:r>
          </a:p>
          <a:p>
            <a:r>
              <a:rPr lang="en-US" dirty="0"/>
              <a:t>48. 5mm -&gt; </a:t>
            </a:r>
            <a:r>
              <a:rPr lang="en-US" dirty="0" err="1"/>
              <a:t>bờ</a:t>
            </a:r>
            <a:r>
              <a:rPr lang="en-US" dirty="0"/>
              <a:t> d</a:t>
            </a:r>
            <a:r>
              <a:rPr lang="vi-VN" dirty="0"/>
              <a:t>ươ</a:t>
            </a:r>
            <a:r>
              <a:rPr lang="en-US" dirty="0"/>
              <a:t>ng (0-5m) </a:t>
            </a:r>
            <a:r>
              <a:rPr lang="en-US" dirty="0" err="1"/>
              <a:t>nhưng</a:t>
            </a:r>
            <a:r>
              <a:rPr lang="en-US" dirty="0"/>
              <a:t> </a:t>
            </a:r>
            <a:r>
              <a:rPr lang="en-US" dirty="0" err="1"/>
              <a:t>chưa</a:t>
            </a:r>
            <a:r>
              <a:rPr lang="en-US" dirty="0"/>
              <a:t> </a:t>
            </a:r>
            <a:r>
              <a:rPr lang="en-US" dirty="0" err="1"/>
              <a:t>có</a:t>
            </a:r>
            <a:r>
              <a:rPr lang="en-US" dirty="0"/>
              <a:t> con </a:t>
            </a:r>
            <a:r>
              <a:rPr lang="en-US" dirty="0" err="1"/>
              <a:t>nên</a:t>
            </a:r>
            <a:r>
              <a:rPr lang="en-US" dirty="0"/>
              <a:t> </a:t>
            </a:r>
            <a:r>
              <a:rPr lang="en-US" dirty="0" err="1"/>
              <a:t>chọn</a:t>
            </a:r>
            <a:r>
              <a:rPr lang="en-US" dirty="0"/>
              <a:t> A </a:t>
            </a:r>
            <a:r>
              <a:rPr lang="en-US" dirty="0" err="1"/>
              <a:t>theo</a:t>
            </a:r>
            <a:r>
              <a:rPr lang="en-US" dirty="0"/>
              <a:t> </a:t>
            </a:r>
            <a:r>
              <a:rPr lang="en-US" dirty="0" err="1"/>
              <a:t>dõi</a:t>
            </a:r>
            <a:r>
              <a:rPr lang="en-US" dirty="0"/>
              <a:t>.</a:t>
            </a:r>
            <a:endParaRPr lang="vi-VN" dirty="0"/>
          </a:p>
          <a:p>
            <a:r>
              <a:rPr lang="vi-VN" dirty="0"/>
              <a:t>49. D</a:t>
            </a:r>
          </a:p>
        </p:txBody>
      </p:sp>
      <p:sp>
        <p:nvSpPr>
          <p:cNvPr id="4" name="Slide Number Placeholder 3"/>
          <p:cNvSpPr>
            <a:spLocks noGrp="1"/>
          </p:cNvSpPr>
          <p:nvPr>
            <p:ph type="sldNum" sz="quarter" idx="5"/>
          </p:nvPr>
        </p:nvSpPr>
        <p:spPr/>
        <p:txBody>
          <a:bodyPr/>
          <a:lstStyle/>
          <a:p>
            <a:fld id="{70A462EB-38ED-4441-A73C-B96DF0F70087}" type="slidenum">
              <a:rPr lang="vi-VN" smtClean="0"/>
              <a:t>65</a:t>
            </a:fld>
            <a:endParaRPr lang="vi-VN"/>
          </a:p>
        </p:txBody>
      </p:sp>
    </p:spTree>
    <p:extLst>
      <p:ext uri="{BB962C8B-B14F-4D97-AF65-F5344CB8AC3E}">
        <p14:creationId xmlns:p14="http://schemas.microsoft.com/office/powerpoint/2010/main" val="1647859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7</a:t>
            </a:fld>
            <a:endParaRPr lang="vi-VN"/>
          </a:p>
        </p:txBody>
      </p:sp>
    </p:spTree>
    <p:extLst>
      <p:ext uri="{BB962C8B-B14F-4D97-AF65-F5344CB8AC3E}">
        <p14:creationId xmlns:p14="http://schemas.microsoft.com/office/powerpoint/2010/main" val="1724936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4 HKII</a:t>
            </a:r>
            <a:endParaRPr lang="vi-VN"/>
          </a:p>
          <a:p>
            <a:r>
              <a:rPr lang="vi-VN"/>
              <a:t>50. B</a:t>
            </a:r>
          </a:p>
          <a:p>
            <a:r>
              <a:rPr lang="vi-VN"/>
              <a:t>51. D</a:t>
            </a:r>
          </a:p>
          <a:p>
            <a:r>
              <a:rPr lang="vi-VN"/>
              <a:t>52. B</a:t>
            </a:r>
          </a:p>
        </p:txBody>
      </p:sp>
      <p:sp>
        <p:nvSpPr>
          <p:cNvPr id="4" name="Slide Number Placeholder 3"/>
          <p:cNvSpPr>
            <a:spLocks noGrp="1"/>
          </p:cNvSpPr>
          <p:nvPr>
            <p:ph type="sldNum" sz="quarter" idx="5"/>
          </p:nvPr>
        </p:nvSpPr>
        <p:spPr/>
        <p:txBody>
          <a:bodyPr/>
          <a:lstStyle/>
          <a:p>
            <a:fld id="{70A462EB-38ED-4441-A73C-B96DF0F70087}" type="slidenum">
              <a:rPr lang="vi-VN" smtClean="0"/>
              <a:t>66</a:t>
            </a:fld>
            <a:endParaRPr lang="vi-VN"/>
          </a:p>
        </p:txBody>
      </p:sp>
    </p:spTree>
    <p:extLst>
      <p:ext uri="{BB962C8B-B14F-4D97-AF65-F5344CB8AC3E}">
        <p14:creationId xmlns:p14="http://schemas.microsoft.com/office/powerpoint/2010/main" val="1513956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Y1</a:t>
            </a:r>
            <a:r>
              <a:rPr lang="en-US"/>
              <a:t>3 </a:t>
            </a:r>
            <a:r>
              <a:rPr lang="en-US" err="1"/>
              <a:t>giữa</a:t>
            </a:r>
            <a:r>
              <a:rPr lang="en-US"/>
              <a:t> </a:t>
            </a:r>
            <a:r>
              <a:rPr lang="en-US" err="1"/>
              <a:t>kỳ</a:t>
            </a:r>
            <a:r>
              <a:rPr lang="en-US"/>
              <a:t> I</a:t>
            </a:r>
          </a:p>
          <a:p>
            <a:r>
              <a:rPr lang="en-US"/>
              <a:t>19. D</a:t>
            </a:r>
          </a:p>
          <a:p>
            <a:r>
              <a:rPr lang="en-US"/>
              <a:t>20. B</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68</a:t>
            </a:fld>
            <a:endParaRPr lang="vi-VN"/>
          </a:p>
        </p:txBody>
      </p:sp>
    </p:spTree>
    <p:extLst>
      <p:ext uri="{BB962C8B-B14F-4D97-AF65-F5344CB8AC3E}">
        <p14:creationId xmlns:p14="http://schemas.microsoft.com/office/powerpoint/2010/main" val="863943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3 </a:t>
            </a:r>
            <a:r>
              <a:rPr lang="en-US" err="1"/>
              <a:t>giữa</a:t>
            </a:r>
            <a:r>
              <a:rPr lang="en-US"/>
              <a:t> </a:t>
            </a:r>
            <a:r>
              <a:rPr lang="en-US" err="1"/>
              <a:t>kỳ</a:t>
            </a:r>
            <a:r>
              <a:rPr lang="en-US"/>
              <a:t> I</a:t>
            </a:r>
            <a:endParaRPr lang="vi-VN"/>
          </a:p>
          <a:p>
            <a:r>
              <a:rPr lang="en-US"/>
              <a:t>25. B</a:t>
            </a:r>
          </a:p>
          <a:p>
            <a:r>
              <a:rPr lang="en-US"/>
              <a:t>26. B</a:t>
            </a:r>
          </a:p>
          <a:p>
            <a:r>
              <a:rPr lang="en-US"/>
              <a:t>27. D</a:t>
            </a:r>
          </a:p>
          <a:p>
            <a:r>
              <a:rPr lang="en-US"/>
              <a:t>28. D</a:t>
            </a:r>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69</a:t>
            </a:fld>
            <a:endParaRPr lang="vi-VN"/>
          </a:p>
        </p:txBody>
      </p:sp>
    </p:spTree>
    <p:extLst>
      <p:ext uri="{BB962C8B-B14F-4D97-AF65-F5344CB8AC3E}">
        <p14:creationId xmlns:p14="http://schemas.microsoft.com/office/powerpoint/2010/main" val="616441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3 </a:t>
            </a:r>
            <a:r>
              <a:rPr lang="en-US" err="1"/>
              <a:t>giữa</a:t>
            </a:r>
            <a:r>
              <a:rPr lang="en-US"/>
              <a:t> </a:t>
            </a:r>
            <a:r>
              <a:rPr lang="en-US" err="1"/>
              <a:t>kỳ</a:t>
            </a:r>
            <a:r>
              <a:rPr lang="en-US"/>
              <a:t> I</a:t>
            </a:r>
            <a:endParaRPr lang="vi-VN"/>
          </a:p>
          <a:p>
            <a:r>
              <a:rPr lang="en-US"/>
              <a:t>29. C</a:t>
            </a:r>
          </a:p>
          <a:p>
            <a:r>
              <a:rPr lang="en-US"/>
              <a:t>30. B</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70</a:t>
            </a:fld>
            <a:endParaRPr lang="vi-VN"/>
          </a:p>
        </p:txBody>
      </p:sp>
    </p:spTree>
    <p:extLst>
      <p:ext uri="{BB962C8B-B14F-4D97-AF65-F5344CB8AC3E}">
        <p14:creationId xmlns:p14="http://schemas.microsoft.com/office/powerpoint/2010/main" val="690787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3 </a:t>
            </a:r>
            <a:r>
              <a:rPr lang="en-US" err="1"/>
              <a:t>giữa</a:t>
            </a:r>
            <a:r>
              <a:rPr lang="en-US"/>
              <a:t> </a:t>
            </a:r>
            <a:r>
              <a:rPr lang="en-US" err="1"/>
              <a:t>kỳ</a:t>
            </a:r>
            <a:r>
              <a:rPr lang="en-US"/>
              <a:t> I</a:t>
            </a:r>
            <a:endParaRPr lang="vi-VN"/>
          </a:p>
          <a:p>
            <a:r>
              <a:rPr lang="en-US"/>
              <a:t>31. D</a:t>
            </a:r>
          </a:p>
          <a:p>
            <a:r>
              <a:rPr lang="en-US"/>
              <a:t>32. C</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71</a:t>
            </a:fld>
            <a:endParaRPr lang="vi-VN"/>
          </a:p>
        </p:txBody>
      </p:sp>
    </p:spTree>
    <p:extLst>
      <p:ext uri="{BB962C8B-B14F-4D97-AF65-F5344CB8AC3E}">
        <p14:creationId xmlns:p14="http://schemas.microsoft.com/office/powerpoint/2010/main" val="70248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3 </a:t>
            </a:r>
            <a:r>
              <a:rPr lang="en-US" err="1"/>
              <a:t>giữa</a:t>
            </a:r>
            <a:r>
              <a:rPr lang="en-US"/>
              <a:t> </a:t>
            </a:r>
            <a:r>
              <a:rPr lang="en-US" err="1"/>
              <a:t>kỳ</a:t>
            </a:r>
            <a:r>
              <a:rPr lang="en-US"/>
              <a:t> II</a:t>
            </a:r>
            <a:endParaRPr lang="vi-VN"/>
          </a:p>
          <a:p>
            <a:r>
              <a:rPr lang="en-US"/>
              <a:t>30. A</a:t>
            </a:r>
          </a:p>
          <a:p>
            <a:r>
              <a:rPr lang="en-US"/>
              <a:t>31. B</a:t>
            </a:r>
          </a:p>
          <a:p>
            <a:r>
              <a:rPr lang="en-US"/>
              <a:t>37. D</a:t>
            </a:r>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72</a:t>
            </a:fld>
            <a:endParaRPr lang="vi-VN"/>
          </a:p>
        </p:txBody>
      </p:sp>
    </p:spTree>
    <p:extLst>
      <p:ext uri="{BB962C8B-B14F-4D97-AF65-F5344CB8AC3E}">
        <p14:creationId xmlns:p14="http://schemas.microsoft.com/office/powerpoint/2010/main" val="569797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3 </a:t>
            </a:r>
            <a:r>
              <a:rPr lang="en-US" dirty="0" err="1"/>
              <a:t>giữa</a:t>
            </a:r>
            <a:r>
              <a:rPr lang="en-US" dirty="0"/>
              <a:t> </a:t>
            </a:r>
            <a:r>
              <a:rPr lang="en-US" dirty="0" err="1"/>
              <a:t>kỳ</a:t>
            </a:r>
            <a:r>
              <a:rPr lang="en-US" dirty="0"/>
              <a:t> II</a:t>
            </a:r>
            <a:endParaRPr lang="vi-VN" dirty="0"/>
          </a:p>
          <a:p>
            <a:r>
              <a:rPr lang="en-US" dirty="0"/>
              <a:t>40. D</a:t>
            </a:r>
          </a:p>
          <a:p>
            <a:r>
              <a:rPr lang="en-US" dirty="0"/>
              <a:t>41. A</a:t>
            </a:r>
          </a:p>
          <a:p>
            <a:r>
              <a:rPr lang="en-US" dirty="0"/>
              <a:t>42. B</a:t>
            </a:r>
          </a:p>
          <a:p>
            <a:r>
              <a:rPr lang="en-US" dirty="0"/>
              <a:t>43. A</a:t>
            </a:r>
          </a:p>
          <a:p>
            <a:r>
              <a:rPr lang="en-US" dirty="0"/>
              <a:t>44. C</a:t>
            </a:r>
          </a:p>
          <a:p>
            <a:r>
              <a:rPr lang="en-US" dirty="0"/>
              <a:t>45. A</a:t>
            </a:r>
          </a:p>
          <a:p>
            <a:r>
              <a:rPr lang="en-US" dirty="0"/>
              <a:t>46. A</a:t>
            </a:r>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73</a:t>
            </a:fld>
            <a:endParaRPr lang="vi-VN"/>
          </a:p>
        </p:txBody>
      </p:sp>
    </p:spTree>
    <p:extLst>
      <p:ext uri="{BB962C8B-B14F-4D97-AF65-F5344CB8AC3E}">
        <p14:creationId xmlns:p14="http://schemas.microsoft.com/office/powerpoint/2010/main" val="2122556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Y1</a:t>
            </a:r>
            <a:r>
              <a:rPr lang="en-US"/>
              <a:t>3 </a:t>
            </a:r>
            <a:r>
              <a:rPr lang="en-US" err="1"/>
              <a:t>giữa</a:t>
            </a:r>
            <a:r>
              <a:rPr lang="en-US"/>
              <a:t> </a:t>
            </a:r>
            <a:r>
              <a:rPr lang="en-US" err="1"/>
              <a:t>kỳ</a:t>
            </a:r>
            <a:r>
              <a:rPr lang="en-US"/>
              <a:t> II</a:t>
            </a:r>
          </a:p>
          <a:p>
            <a:r>
              <a:rPr lang="en-US"/>
              <a:t>47. D</a:t>
            </a:r>
          </a:p>
          <a:p>
            <a:r>
              <a:rPr lang="en-US"/>
              <a:t>48. B</a:t>
            </a:r>
          </a:p>
          <a:p>
            <a:r>
              <a:rPr lang="en-US"/>
              <a:t>49. C</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74</a:t>
            </a:fld>
            <a:endParaRPr lang="vi-VN"/>
          </a:p>
        </p:txBody>
      </p:sp>
    </p:spTree>
    <p:extLst>
      <p:ext uri="{BB962C8B-B14F-4D97-AF65-F5344CB8AC3E}">
        <p14:creationId xmlns:p14="http://schemas.microsoft.com/office/powerpoint/2010/main" val="2990928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Y1</a:t>
            </a:r>
            <a:r>
              <a:rPr lang="en-US"/>
              <a:t>3 </a:t>
            </a:r>
            <a:r>
              <a:rPr lang="en-US" err="1"/>
              <a:t>giữa</a:t>
            </a:r>
            <a:r>
              <a:rPr lang="en-US"/>
              <a:t> </a:t>
            </a:r>
            <a:r>
              <a:rPr lang="en-US" err="1"/>
              <a:t>kỳ</a:t>
            </a:r>
            <a:r>
              <a:rPr lang="en-US"/>
              <a:t> II</a:t>
            </a:r>
          </a:p>
          <a:p>
            <a:r>
              <a:rPr lang="en-US"/>
              <a:t>50. A</a:t>
            </a:r>
          </a:p>
          <a:p>
            <a:r>
              <a:rPr lang="en-US"/>
              <a:t>51. C</a:t>
            </a:r>
          </a:p>
          <a:p>
            <a:r>
              <a:rPr lang="en-US"/>
              <a:t>52. C</a:t>
            </a:r>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75</a:t>
            </a:fld>
            <a:endParaRPr lang="vi-VN"/>
          </a:p>
        </p:txBody>
      </p:sp>
    </p:spTree>
    <p:extLst>
      <p:ext uri="{BB962C8B-B14F-4D97-AF65-F5344CB8AC3E}">
        <p14:creationId xmlns:p14="http://schemas.microsoft.com/office/powerpoint/2010/main" val="3832254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Y1</a:t>
            </a:r>
            <a:r>
              <a:rPr lang="en-US"/>
              <a:t>3 </a:t>
            </a:r>
            <a:r>
              <a:rPr lang="en-US" err="1"/>
              <a:t>lần</a:t>
            </a:r>
            <a:r>
              <a:rPr lang="en-US"/>
              <a:t> 2</a:t>
            </a:r>
          </a:p>
          <a:p>
            <a:r>
              <a:rPr lang="en-US"/>
              <a:t>29. B</a:t>
            </a:r>
          </a:p>
          <a:p>
            <a:r>
              <a:rPr lang="en-US"/>
              <a:t>30. A</a:t>
            </a:r>
          </a:p>
          <a:p>
            <a:r>
              <a:rPr lang="en-US"/>
              <a:t>40. B</a:t>
            </a:r>
          </a:p>
          <a:p>
            <a:r>
              <a:rPr lang="en-US"/>
              <a:t>41. D</a:t>
            </a:r>
          </a:p>
          <a:p>
            <a:r>
              <a:rPr lang="en-US"/>
              <a:t>42. C</a:t>
            </a:r>
          </a:p>
          <a:p>
            <a:r>
              <a:rPr lang="en-US"/>
              <a:t>43. A</a:t>
            </a:r>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76</a:t>
            </a:fld>
            <a:endParaRPr lang="vi-VN"/>
          </a:p>
        </p:txBody>
      </p:sp>
    </p:spTree>
    <p:extLst>
      <p:ext uri="{BB962C8B-B14F-4D97-AF65-F5344CB8AC3E}">
        <p14:creationId xmlns:p14="http://schemas.microsoft.com/office/powerpoint/2010/main" val="2432764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8</a:t>
            </a:fld>
            <a:endParaRPr lang="vi-VN"/>
          </a:p>
        </p:txBody>
      </p:sp>
    </p:spTree>
    <p:extLst>
      <p:ext uri="{BB962C8B-B14F-4D97-AF65-F5344CB8AC3E}">
        <p14:creationId xmlns:p14="http://schemas.microsoft.com/office/powerpoint/2010/main" val="2688328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Y1</a:t>
            </a:r>
            <a:r>
              <a:rPr lang="en-US"/>
              <a:t>3 </a:t>
            </a:r>
            <a:r>
              <a:rPr lang="en-US" err="1"/>
              <a:t>lần</a:t>
            </a:r>
            <a:r>
              <a:rPr lang="en-US"/>
              <a:t> 2</a:t>
            </a:r>
          </a:p>
          <a:p>
            <a:r>
              <a:rPr lang="en-US"/>
              <a:t>44. A</a:t>
            </a:r>
          </a:p>
          <a:p>
            <a:r>
              <a:rPr lang="en-US"/>
              <a:t>45. B</a:t>
            </a:r>
          </a:p>
          <a:p>
            <a:r>
              <a:rPr lang="en-US"/>
              <a:t>46. C</a:t>
            </a:r>
          </a:p>
          <a:p>
            <a:r>
              <a:rPr lang="en-US"/>
              <a:t>47. B</a:t>
            </a:r>
          </a:p>
          <a:p>
            <a:r>
              <a:rPr lang="en-US"/>
              <a:t>48. C</a:t>
            </a:r>
          </a:p>
          <a:p>
            <a:r>
              <a:rPr lang="en-US"/>
              <a:t>49. B. </a:t>
            </a:r>
            <a:r>
              <a:rPr lang="en-US" err="1"/>
              <a:t>Nếu</a:t>
            </a:r>
            <a:r>
              <a:rPr lang="en-US"/>
              <a:t> </a:t>
            </a:r>
            <a:r>
              <a:rPr lang="en-US" err="1"/>
              <a:t>nạo</a:t>
            </a:r>
            <a:r>
              <a:rPr lang="en-US"/>
              <a:t> </a:t>
            </a:r>
            <a:r>
              <a:rPr lang="en-US" err="1"/>
              <a:t>kênh</a:t>
            </a:r>
            <a:r>
              <a:rPr lang="en-US"/>
              <a:t> </a:t>
            </a:r>
            <a:r>
              <a:rPr lang="en-US" err="1"/>
              <a:t>mà</a:t>
            </a:r>
            <a:r>
              <a:rPr lang="en-US"/>
              <a:t> ra </a:t>
            </a:r>
            <a:r>
              <a:rPr lang="en-US" err="1"/>
              <a:t>âm</a:t>
            </a:r>
            <a:r>
              <a:rPr lang="en-US"/>
              <a:t> </a:t>
            </a:r>
            <a:r>
              <a:rPr lang="en-US" err="1"/>
              <a:t>luôn</a:t>
            </a:r>
            <a:r>
              <a:rPr lang="en-US"/>
              <a:t>. </a:t>
            </a:r>
            <a:r>
              <a:rPr lang="en-US" err="1"/>
              <a:t>Thì</a:t>
            </a:r>
            <a:r>
              <a:rPr lang="en-US"/>
              <a:t> </a:t>
            </a:r>
            <a:r>
              <a:rPr lang="en-US" err="1"/>
              <a:t>theo</a:t>
            </a:r>
            <a:r>
              <a:rPr lang="en-US"/>
              <a:t> </a:t>
            </a:r>
            <a:r>
              <a:rPr lang="en-US" err="1"/>
              <a:t>biểu</a:t>
            </a:r>
            <a:r>
              <a:rPr lang="en-US"/>
              <a:t> </a:t>
            </a:r>
            <a:r>
              <a:rPr lang="en-US" err="1"/>
              <a:t>đồ</a:t>
            </a:r>
            <a:r>
              <a:rPr lang="en-US"/>
              <a:t> CIN 1 </a:t>
            </a:r>
            <a:r>
              <a:rPr lang="en-US" err="1"/>
              <a:t>theo</a:t>
            </a:r>
            <a:r>
              <a:rPr lang="en-US"/>
              <a:t> </a:t>
            </a:r>
            <a:r>
              <a:rPr lang="en-US" err="1"/>
              <a:t>sau</a:t>
            </a:r>
            <a:r>
              <a:rPr lang="en-US"/>
              <a:t> 1 </a:t>
            </a:r>
            <a:r>
              <a:rPr lang="en-US" err="1"/>
              <a:t>cái</a:t>
            </a:r>
            <a:r>
              <a:rPr lang="en-US"/>
              <a:t> Lesser Abnormalities. </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77</a:t>
            </a:fld>
            <a:endParaRPr lang="vi-VN"/>
          </a:p>
        </p:txBody>
      </p:sp>
    </p:spTree>
    <p:extLst>
      <p:ext uri="{BB962C8B-B14F-4D97-AF65-F5344CB8AC3E}">
        <p14:creationId xmlns:p14="http://schemas.microsoft.com/office/powerpoint/2010/main" val="2894177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Y1</a:t>
            </a:r>
            <a:r>
              <a:rPr lang="en-US"/>
              <a:t>3 </a:t>
            </a:r>
            <a:r>
              <a:rPr lang="en-US" err="1"/>
              <a:t>lần</a:t>
            </a:r>
            <a:r>
              <a:rPr lang="en-US"/>
              <a:t> 2</a:t>
            </a:r>
          </a:p>
          <a:p>
            <a:r>
              <a:rPr lang="en-US"/>
              <a:t>50. C</a:t>
            </a:r>
          </a:p>
          <a:p>
            <a:r>
              <a:rPr lang="en-US"/>
              <a:t>51. A</a:t>
            </a:r>
          </a:p>
          <a:p>
            <a:r>
              <a:rPr lang="en-US"/>
              <a:t>52. D</a:t>
            </a:r>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78</a:t>
            </a:fld>
            <a:endParaRPr lang="vi-VN"/>
          </a:p>
        </p:txBody>
      </p:sp>
    </p:spTree>
    <p:extLst>
      <p:ext uri="{BB962C8B-B14F-4D97-AF65-F5344CB8AC3E}">
        <p14:creationId xmlns:p14="http://schemas.microsoft.com/office/powerpoint/2010/main" val="3373205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2 HKI</a:t>
            </a:r>
          </a:p>
          <a:p>
            <a:r>
              <a:rPr lang="en-US" dirty="0"/>
              <a:t>17. A</a:t>
            </a:r>
          </a:p>
          <a:p>
            <a:r>
              <a:rPr lang="en-US" dirty="0"/>
              <a:t>18. A</a:t>
            </a:r>
          </a:p>
          <a:p>
            <a:r>
              <a:rPr lang="en-US" dirty="0"/>
              <a:t>19. C</a:t>
            </a:r>
          </a:p>
          <a:p>
            <a:r>
              <a:rPr lang="en-US" dirty="0"/>
              <a:t>20. A</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80</a:t>
            </a:fld>
            <a:endParaRPr lang="vi-VN"/>
          </a:p>
        </p:txBody>
      </p:sp>
    </p:spTree>
    <p:extLst>
      <p:ext uri="{BB962C8B-B14F-4D97-AF65-F5344CB8AC3E}">
        <p14:creationId xmlns:p14="http://schemas.microsoft.com/office/powerpoint/2010/main" val="1634881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2 HKI</a:t>
            </a:r>
          </a:p>
          <a:p>
            <a:r>
              <a:rPr lang="en-US" dirty="0"/>
              <a:t>21. D</a:t>
            </a:r>
          </a:p>
          <a:p>
            <a:r>
              <a:rPr lang="en-US" dirty="0"/>
              <a:t>22. b – </a:t>
            </a:r>
            <a:r>
              <a:rPr lang="en-US" dirty="0" err="1"/>
              <a:t>có</a:t>
            </a:r>
            <a:r>
              <a:rPr lang="en-US" dirty="0"/>
              <a:t> 1 </a:t>
            </a:r>
            <a:r>
              <a:rPr lang="en-US" dirty="0" err="1"/>
              <a:t>sự</a:t>
            </a:r>
            <a:r>
              <a:rPr lang="en-US" dirty="0"/>
              <a:t> </a:t>
            </a:r>
            <a:r>
              <a:rPr lang="en-US" dirty="0" err="1"/>
              <a:t>tâm</a:t>
            </a:r>
            <a:r>
              <a:rPr lang="en-US" dirty="0"/>
              <a:t> </a:t>
            </a:r>
            <a:r>
              <a:rPr lang="en-US" dirty="0" err="1"/>
              <a:t>linh</a:t>
            </a:r>
            <a:r>
              <a:rPr lang="en-US" dirty="0"/>
              <a:t> </a:t>
            </a:r>
            <a:r>
              <a:rPr lang="en-US" dirty="0" err="1"/>
              <a:t>đâu</a:t>
            </a:r>
            <a:r>
              <a:rPr lang="en-US" dirty="0"/>
              <a:t> </a:t>
            </a:r>
            <a:r>
              <a:rPr lang="en-US" dirty="0" err="1"/>
              <a:t>đây</a:t>
            </a:r>
            <a:r>
              <a:rPr lang="en-US" dirty="0"/>
              <a:t>. Guideline </a:t>
            </a:r>
            <a:r>
              <a:rPr lang="en-US" dirty="0" err="1"/>
              <a:t>chỉ</a:t>
            </a:r>
            <a:r>
              <a:rPr lang="en-US" dirty="0"/>
              <a:t> </a:t>
            </a:r>
            <a:r>
              <a:rPr lang="en-US" dirty="0" err="1"/>
              <a:t>tham</a:t>
            </a:r>
            <a:r>
              <a:rPr lang="en-US" dirty="0"/>
              <a:t> </a:t>
            </a:r>
            <a:r>
              <a:rPr lang="en-US" dirty="0" err="1"/>
              <a:t>khảo</a:t>
            </a:r>
            <a:r>
              <a:rPr lang="en-US" dirty="0"/>
              <a:t>. In situ </a:t>
            </a:r>
            <a:r>
              <a:rPr lang="en-US" dirty="0" err="1"/>
              <a:t>chỉ</a:t>
            </a:r>
            <a:r>
              <a:rPr lang="en-US" dirty="0"/>
              <a:t> </a:t>
            </a:r>
            <a:r>
              <a:rPr lang="en-US" dirty="0" err="1"/>
              <a:t>thấy</a:t>
            </a:r>
            <a:r>
              <a:rPr lang="en-US" dirty="0"/>
              <a:t> </a:t>
            </a:r>
            <a:r>
              <a:rPr lang="en-US" dirty="0" err="1"/>
              <a:t>trên</a:t>
            </a:r>
            <a:r>
              <a:rPr lang="en-US" dirty="0"/>
              <a:t> </a:t>
            </a:r>
            <a:r>
              <a:rPr lang="en-US" dirty="0" err="1"/>
              <a:t>sinh</a:t>
            </a:r>
            <a:r>
              <a:rPr lang="en-US" dirty="0"/>
              <a:t> </a:t>
            </a:r>
            <a:r>
              <a:rPr lang="en-US" dirty="0" err="1"/>
              <a:t>thiết</a:t>
            </a:r>
            <a:r>
              <a:rPr lang="en-US" dirty="0"/>
              <a:t> </a:t>
            </a:r>
            <a:r>
              <a:rPr lang="en-US" dirty="0" err="1"/>
              <a:t>thôi</a:t>
            </a:r>
            <a:r>
              <a:rPr lang="en-US" dirty="0"/>
              <a:t>, k </a:t>
            </a:r>
            <a:r>
              <a:rPr lang="en-US" dirty="0" err="1"/>
              <a:t>thấy</a:t>
            </a:r>
            <a:r>
              <a:rPr lang="en-US" dirty="0"/>
              <a:t> </a:t>
            </a:r>
            <a:r>
              <a:rPr lang="en-US" dirty="0" err="1"/>
              <a:t>trên</a:t>
            </a:r>
            <a:r>
              <a:rPr lang="en-US" dirty="0"/>
              <a:t> </a:t>
            </a:r>
            <a:r>
              <a:rPr lang="en-US" dirty="0" err="1"/>
              <a:t>lâm</a:t>
            </a:r>
            <a:r>
              <a:rPr lang="en-US" dirty="0"/>
              <a:t> </a:t>
            </a:r>
            <a:r>
              <a:rPr lang="en-US" dirty="0" err="1"/>
              <a:t>sàng</a:t>
            </a:r>
            <a:r>
              <a:rPr lang="en-US" dirty="0"/>
              <a:t>. </a:t>
            </a:r>
          </a:p>
          <a:p>
            <a:r>
              <a:rPr lang="en-US" dirty="0"/>
              <a:t>23. A</a:t>
            </a:r>
          </a:p>
          <a:p>
            <a:r>
              <a:rPr lang="en-US" dirty="0"/>
              <a:t>24. C</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81</a:t>
            </a:fld>
            <a:endParaRPr lang="vi-VN"/>
          </a:p>
        </p:txBody>
      </p:sp>
    </p:spTree>
    <p:extLst>
      <p:ext uri="{BB962C8B-B14F-4D97-AF65-F5344CB8AC3E}">
        <p14:creationId xmlns:p14="http://schemas.microsoft.com/office/powerpoint/2010/main" val="565293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2 HKII</a:t>
            </a:r>
            <a:endParaRPr lang="vi-VN"/>
          </a:p>
          <a:p>
            <a:r>
              <a:rPr lang="en-US"/>
              <a:t>11. A. </a:t>
            </a:r>
            <a:r>
              <a:rPr lang="en-US" err="1"/>
              <a:t>Lugol</a:t>
            </a:r>
            <a:r>
              <a:rPr lang="en-US"/>
              <a:t> </a:t>
            </a:r>
            <a:r>
              <a:rPr lang="en-US" err="1"/>
              <a:t>dùng</a:t>
            </a:r>
            <a:r>
              <a:rPr lang="en-US"/>
              <a:t> </a:t>
            </a:r>
            <a:r>
              <a:rPr lang="en-US" err="1"/>
              <a:t>để</a:t>
            </a:r>
            <a:r>
              <a:rPr lang="en-US"/>
              <a:t> </a:t>
            </a:r>
            <a:r>
              <a:rPr lang="en-US" err="1"/>
              <a:t>khoét</a:t>
            </a:r>
            <a:r>
              <a:rPr lang="en-US"/>
              <a:t> </a:t>
            </a:r>
            <a:r>
              <a:rPr lang="en-US" err="1"/>
              <a:t>chóp</a:t>
            </a:r>
            <a:r>
              <a:rPr lang="en-US"/>
              <a:t>, </a:t>
            </a:r>
            <a:r>
              <a:rPr lang="en-US" err="1"/>
              <a:t>tại</a:t>
            </a:r>
            <a:r>
              <a:rPr lang="en-US"/>
              <a:t> </a:t>
            </a:r>
            <a:r>
              <a:rPr lang="en-US" err="1"/>
              <a:t>vì</a:t>
            </a:r>
            <a:r>
              <a:rPr lang="en-US"/>
              <a:t> </a:t>
            </a:r>
            <a:r>
              <a:rPr lang="en-US" err="1"/>
              <a:t>để</a:t>
            </a:r>
            <a:r>
              <a:rPr lang="en-US"/>
              <a:t> </a:t>
            </a:r>
            <a:r>
              <a:rPr lang="en-US" err="1"/>
              <a:t>lấy</a:t>
            </a:r>
            <a:r>
              <a:rPr lang="en-US"/>
              <a:t> </a:t>
            </a:r>
            <a:r>
              <a:rPr lang="en-US" err="1"/>
              <a:t>hết</a:t>
            </a:r>
            <a:r>
              <a:rPr lang="en-US"/>
              <a:t> </a:t>
            </a:r>
            <a:r>
              <a:rPr lang="en-US" err="1"/>
              <a:t>ranh</a:t>
            </a:r>
            <a:r>
              <a:rPr lang="en-US"/>
              <a:t> </a:t>
            </a:r>
            <a:r>
              <a:rPr lang="en-US" err="1"/>
              <a:t>giới</a:t>
            </a:r>
            <a:r>
              <a:rPr lang="en-US"/>
              <a:t> </a:t>
            </a:r>
            <a:r>
              <a:rPr lang="en-US" err="1"/>
              <a:t>lát</a:t>
            </a:r>
            <a:r>
              <a:rPr lang="en-US"/>
              <a:t> </a:t>
            </a:r>
            <a:r>
              <a:rPr lang="en-US" err="1"/>
              <a:t>trụ</a:t>
            </a:r>
            <a:r>
              <a:rPr lang="en-US"/>
              <a:t>. </a:t>
            </a:r>
          </a:p>
          <a:p>
            <a:r>
              <a:rPr lang="en-US"/>
              <a:t>12. B</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82</a:t>
            </a:fld>
            <a:endParaRPr lang="vi-VN"/>
          </a:p>
        </p:txBody>
      </p:sp>
    </p:spTree>
    <p:extLst>
      <p:ext uri="{BB962C8B-B14F-4D97-AF65-F5344CB8AC3E}">
        <p14:creationId xmlns:p14="http://schemas.microsoft.com/office/powerpoint/2010/main" val="3027046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2 HKII</a:t>
            </a:r>
            <a:endParaRPr lang="vi-VN"/>
          </a:p>
          <a:p>
            <a:r>
              <a:rPr lang="en-US"/>
              <a:t>17. C</a:t>
            </a:r>
          </a:p>
          <a:p>
            <a:r>
              <a:rPr lang="en-US"/>
              <a:t>18. D</a:t>
            </a:r>
          </a:p>
          <a:p>
            <a:r>
              <a:rPr lang="en-US"/>
              <a:t>19. A</a:t>
            </a:r>
          </a:p>
          <a:p>
            <a:r>
              <a:rPr lang="en-US"/>
              <a:t>20. C. d</a:t>
            </a:r>
            <a:r>
              <a:rPr lang="vi-VN"/>
              <a:t>ươ</a:t>
            </a:r>
            <a:r>
              <a:rPr lang="en-US"/>
              <a:t>ng </a:t>
            </a:r>
            <a:r>
              <a:rPr lang="en-US" err="1"/>
              <a:t>tính</a:t>
            </a:r>
            <a:r>
              <a:rPr lang="en-US"/>
              <a:t> </a:t>
            </a:r>
            <a:r>
              <a:rPr lang="en-US" err="1"/>
              <a:t>là</a:t>
            </a:r>
            <a:r>
              <a:rPr lang="en-US"/>
              <a:t> </a:t>
            </a:r>
            <a:r>
              <a:rPr lang="en-US" err="1"/>
              <a:t>lấy</a:t>
            </a:r>
            <a:r>
              <a:rPr lang="en-US"/>
              <a:t> </a:t>
            </a:r>
            <a:r>
              <a:rPr lang="en-US" err="1"/>
              <a:t>từ</a:t>
            </a:r>
            <a:r>
              <a:rPr lang="en-US"/>
              <a:t> ASC-US </a:t>
            </a:r>
            <a:r>
              <a:rPr lang="en-US" err="1"/>
              <a:t>trở</a:t>
            </a:r>
            <a:r>
              <a:rPr lang="en-US"/>
              <a:t> </a:t>
            </a:r>
            <a:r>
              <a:rPr lang="en-US" err="1"/>
              <a:t>lên</a:t>
            </a:r>
            <a:r>
              <a:rPr lang="en-US"/>
              <a:t>. </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83</a:t>
            </a:fld>
            <a:endParaRPr lang="vi-VN"/>
          </a:p>
        </p:txBody>
      </p:sp>
    </p:spTree>
    <p:extLst>
      <p:ext uri="{BB962C8B-B14F-4D97-AF65-F5344CB8AC3E}">
        <p14:creationId xmlns:p14="http://schemas.microsoft.com/office/powerpoint/2010/main" val="1378626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2 HKII</a:t>
            </a:r>
          </a:p>
          <a:p>
            <a:r>
              <a:rPr lang="en-US" dirty="0"/>
              <a:t>21. A (</a:t>
            </a:r>
            <a:r>
              <a:rPr lang="en-US" dirty="0" err="1"/>
              <a:t>thủy</a:t>
            </a:r>
            <a:r>
              <a:rPr lang="en-US" dirty="0"/>
              <a:t> D)</a:t>
            </a:r>
          </a:p>
          <a:p>
            <a:r>
              <a:rPr lang="en-US" dirty="0"/>
              <a:t>22. D</a:t>
            </a:r>
          </a:p>
          <a:p>
            <a:r>
              <a:rPr lang="en-US" dirty="0"/>
              <a:t>23. C</a:t>
            </a:r>
          </a:p>
          <a:p>
            <a:r>
              <a:rPr lang="en-US" dirty="0"/>
              <a:t>24. CIN </a:t>
            </a:r>
            <a:r>
              <a:rPr lang="en-US" dirty="0" err="1"/>
              <a:t>xếp</a:t>
            </a:r>
            <a:r>
              <a:rPr lang="en-US" dirty="0"/>
              <a:t> </a:t>
            </a:r>
            <a:r>
              <a:rPr lang="en-US" dirty="0" err="1"/>
              <a:t>loại</a:t>
            </a:r>
            <a:r>
              <a:rPr lang="en-US" dirty="0"/>
              <a:t> 1 </a:t>
            </a:r>
            <a:r>
              <a:rPr lang="en-US" dirty="0" err="1"/>
              <a:t>cho</a:t>
            </a:r>
            <a:r>
              <a:rPr lang="en-US" dirty="0"/>
              <a:t> Cu-IUD </a:t>
            </a:r>
            <a:r>
              <a:rPr lang="en-US" dirty="0" err="1"/>
              <a:t>và</a:t>
            </a:r>
            <a:r>
              <a:rPr lang="en-US" dirty="0"/>
              <a:t> POPs, </a:t>
            </a:r>
            <a:r>
              <a:rPr lang="en-US" dirty="0" err="1"/>
              <a:t>loại</a:t>
            </a:r>
            <a:r>
              <a:rPr lang="en-US" dirty="0"/>
              <a:t> 2 </a:t>
            </a:r>
            <a:r>
              <a:rPr lang="en-US" dirty="0" err="1"/>
              <a:t>cho</a:t>
            </a:r>
            <a:r>
              <a:rPr lang="en-US" dirty="0"/>
              <a:t> </a:t>
            </a:r>
            <a:r>
              <a:rPr lang="en-US" dirty="0" err="1"/>
              <a:t>tất</a:t>
            </a:r>
            <a:r>
              <a:rPr lang="en-US" dirty="0"/>
              <a:t> </a:t>
            </a:r>
            <a:r>
              <a:rPr lang="en-US" dirty="0" err="1"/>
              <a:t>cả</a:t>
            </a:r>
            <a:r>
              <a:rPr lang="en-US" dirty="0"/>
              <a:t> </a:t>
            </a:r>
            <a:r>
              <a:rPr lang="en-US" dirty="0" err="1"/>
              <a:t>cái</a:t>
            </a:r>
            <a:r>
              <a:rPr lang="en-US" dirty="0"/>
              <a:t> </a:t>
            </a:r>
            <a:r>
              <a:rPr lang="en-US" dirty="0" err="1"/>
              <a:t>còn</a:t>
            </a:r>
            <a:r>
              <a:rPr lang="en-US" dirty="0"/>
              <a:t> </a:t>
            </a:r>
            <a:r>
              <a:rPr lang="en-US" dirty="0" err="1"/>
              <a:t>lại</a:t>
            </a:r>
            <a:r>
              <a:rPr lang="en-US" dirty="0"/>
              <a:t> -&gt; </a:t>
            </a:r>
            <a:r>
              <a:rPr lang="en-US" dirty="0" err="1"/>
              <a:t>Chọn</a:t>
            </a:r>
            <a:r>
              <a:rPr lang="en-US" dirty="0"/>
              <a:t> C. </a:t>
            </a:r>
            <a:r>
              <a:rPr lang="en-US" dirty="0" err="1"/>
              <a:t>Xem</a:t>
            </a:r>
            <a:r>
              <a:rPr lang="en-US" dirty="0"/>
              <a:t> </a:t>
            </a:r>
            <a:r>
              <a:rPr lang="en-US" dirty="0" err="1"/>
              <a:t>nh</a:t>
            </a:r>
            <a:r>
              <a:rPr lang="vi-VN" dirty="0"/>
              <a:t>ư</a:t>
            </a:r>
            <a:r>
              <a:rPr lang="en-US" dirty="0"/>
              <a:t> ASC-US + HPV (+) = C</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84</a:t>
            </a:fld>
            <a:endParaRPr lang="vi-VN"/>
          </a:p>
        </p:txBody>
      </p:sp>
    </p:spTree>
    <p:extLst>
      <p:ext uri="{BB962C8B-B14F-4D97-AF65-F5344CB8AC3E}">
        <p14:creationId xmlns:p14="http://schemas.microsoft.com/office/powerpoint/2010/main" val="1359482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Y1</a:t>
            </a:r>
            <a:r>
              <a:rPr lang="en-US"/>
              <a:t>1 HKI</a:t>
            </a:r>
          </a:p>
          <a:p>
            <a:r>
              <a:rPr lang="en-US"/>
              <a:t>9. C</a:t>
            </a:r>
          </a:p>
          <a:p>
            <a:r>
              <a:rPr lang="en-US"/>
              <a:t>10. C</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86</a:t>
            </a:fld>
            <a:endParaRPr lang="vi-VN"/>
          </a:p>
        </p:txBody>
      </p:sp>
    </p:spTree>
    <p:extLst>
      <p:ext uri="{BB962C8B-B14F-4D97-AF65-F5344CB8AC3E}">
        <p14:creationId xmlns:p14="http://schemas.microsoft.com/office/powerpoint/2010/main" val="3124965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1 HKI</a:t>
            </a:r>
            <a:endParaRPr lang="vi-VN"/>
          </a:p>
          <a:p>
            <a:r>
              <a:rPr lang="en-US"/>
              <a:t>15. D</a:t>
            </a:r>
          </a:p>
          <a:p>
            <a:r>
              <a:rPr lang="en-US"/>
              <a:t>16. A</a:t>
            </a:r>
          </a:p>
          <a:p>
            <a:r>
              <a:rPr lang="en-US"/>
              <a:t>17. B</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87</a:t>
            </a:fld>
            <a:endParaRPr lang="vi-VN"/>
          </a:p>
        </p:txBody>
      </p:sp>
    </p:spTree>
    <p:extLst>
      <p:ext uri="{BB962C8B-B14F-4D97-AF65-F5344CB8AC3E}">
        <p14:creationId xmlns:p14="http://schemas.microsoft.com/office/powerpoint/2010/main" val="4046649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1 HKI</a:t>
            </a:r>
            <a:endParaRPr lang="vi-VN"/>
          </a:p>
          <a:p>
            <a:r>
              <a:rPr lang="en-US"/>
              <a:t>18. D</a:t>
            </a:r>
          </a:p>
          <a:p>
            <a:r>
              <a:rPr lang="en-US"/>
              <a:t>19. C</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88</a:t>
            </a:fld>
            <a:endParaRPr lang="vi-VN"/>
          </a:p>
        </p:txBody>
      </p:sp>
    </p:spTree>
    <p:extLst>
      <p:ext uri="{BB962C8B-B14F-4D97-AF65-F5344CB8AC3E}">
        <p14:creationId xmlns:p14="http://schemas.microsoft.com/office/powerpoint/2010/main" val="152065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15</a:t>
            </a:fld>
            <a:endParaRPr lang="vi-VN"/>
          </a:p>
        </p:txBody>
      </p:sp>
    </p:spTree>
    <p:extLst>
      <p:ext uri="{BB962C8B-B14F-4D97-AF65-F5344CB8AC3E}">
        <p14:creationId xmlns:p14="http://schemas.microsoft.com/office/powerpoint/2010/main" val="3935705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1 HKI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20.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21. A (bao </a:t>
            </a:r>
            <a:r>
              <a:rPr lang="en-US" err="1"/>
              <a:t>lâu</a:t>
            </a:r>
            <a:r>
              <a:rPr lang="en-US"/>
              <a:t> </a:t>
            </a:r>
            <a:r>
              <a:rPr lang="en-US" err="1"/>
              <a:t>thì</a:t>
            </a:r>
            <a:r>
              <a:rPr lang="en-US"/>
              <a:t> </a:t>
            </a:r>
            <a:r>
              <a:rPr lang="en-US" err="1"/>
              <a:t>chắc</a:t>
            </a:r>
            <a:r>
              <a:rPr lang="en-US"/>
              <a:t> k </a:t>
            </a:r>
            <a:r>
              <a:rPr lang="en-US" err="1"/>
              <a:t>hỏi</a:t>
            </a:r>
            <a:r>
              <a:rPr lang="en-US"/>
              <a:t> </a:t>
            </a:r>
            <a:r>
              <a:rPr lang="en-US" err="1"/>
              <a:t>đâu</a:t>
            </a:r>
            <a:r>
              <a:rPr lang="en-US"/>
              <a:t>, </a:t>
            </a:r>
            <a:r>
              <a:rPr lang="en-US" err="1"/>
              <a:t>nếu</a:t>
            </a:r>
            <a:r>
              <a:rPr lang="en-US"/>
              <a:t> </a:t>
            </a:r>
            <a:r>
              <a:rPr lang="en-US" err="1"/>
              <a:t>đề</a:t>
            </a:r>
            <a:r>
              <a:rPr lang="en-US"/>
              <a:t> </a:t>
            </a:r>
            <a:r>
              <a:rPr lang="en-US" err="1"/>
              <a:t>có</a:t>
            </a:r>
            <a:r>
              <a:rPr lang="en-US"/>
              <a:t> </a:t>
            </a:r>
            <a:r>
              <a:rPr lang="en-US" err="1"/>
              <a:t>hỏi</a:t>
            </a:r>
            <a:r>
              <a:rPr lang="en-US"/>
              <a:t> </a:t>
            </a:r>
            <a:r>
              <a:rPr lang="en-US" err="1"/>
              <a:t>thì</a:t>
            </a:r>
            <a:r>
              <a:rPr lang="en-US"/>
              <a:t> </a:t>
            </a:r>
            <a:r>
              <a:rPr lang="en-US" err="1"/>
              <a:t>chọn</a:t>
            </a:r>
            <a:r>
              <a:rPr lang="en-US"/>
              <a:t> 1 </a:t>
            </a:r>
            <a:r>
              <a:rPr lang="en-US" err="1"/>
              <a:t>năm</a:t>
            </a:r>
            <a:r>
              <a:rPr lang="en-US"/>
              <a:t>). </a:t>
            </a:r>
            <a:endParaRPr lang="vi-VN"/>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89</a:t>
            </a:fld>
            <a:endParaRPr lang="vi-VN"/>
          </a:p>
        </p:txBody>
      </p:sp>
    </p:spTree>
    <p:extLst>
      <p:ext uri="{BB962C8B-B14F-4D97-AF65-F5344CB8AC3E}">
        <p14:creationId xmlns:p14="http://schemas.microsoft.com/office/powerpoint/2010/main" val="3602484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1 HKII</a:t>
            </a:r>
            <a:endParaRPr lang="vi-VN"/>
          </a:p>
          <a:p>
            <a:r>
              <a:rPr lang="en-US"/>
              <a:t>9. B</a:t>
            </a:r>
          </a:p>
          <a:p>
            <a:r>
              <a:rPr lang="en-US"/>
              <a:t>10. Khi </a:t>
            </a:r>
            <a:r>
              <a:rPr lang="en-US" err="1"/>
              <a:t>tế</a:t>
            </a:r>
            <a:r>
              <a:rPr lang="en-US"/>
              <a:t> </a:t>
            </a:r>
            <a:r>
              <a:rPr lang="en-US" err="1"/>
              <a:t>bào</a:t>
            </a:r>
            <a:r>
              <a:rPr lang="en-US"/>
              <a:t> </a:t>
            </a:r>
            <a:r>
              <a:rPr lang="en-US" err="1"/>
              <a:t>ch</a:t>
            </a:r>
            <a:r>
              <a:rPr lang="vi-VN"/>
              <a:t>ư</a:t>
            </a:r>
            <a:r>
              <a:rPr lang="en-US"/>
              <a:t>a tr</a:t>
            </a:r>
            <a:r>
              <a:rPr lang="vi-VN"/>
              <a:t>ưởng thành (có thể do HPV ngăn chặn, hoặc là một tế bào dễ bị tổn thương) thì nó sẽ có nhiều protein, không có glycogen -&gt; bắt acetowhite, không bắt Lugol. </a:t>
            </a:r>
          </a:p>
        </p:txBody>
      </p:sp>
      <p:sp>
        <p:nvSpPr>
          <p:cNvPr id="4" name="Slide Number Placeholder 3"/>
          <p:cNvSpPr>
            <a:spLocks noGrp="1"/>
          </p:cNvSpPr>
          <p:nvPr>
            <p:ph type="sldNum" sz="quarter" idx="5"/>
          </p:nvPr>
        </p:nvSpPr>
        <p:spPr/>
        <p:txBody>
          <a:bodyPr/>
          <a:lstStyle/>
          <a:p>
            <a:fld id="{70A462EB-38ED-4441-A73C-B96DF0F70087}" type="slidenum">
              <a:rPr lang="vi-VN" smtClean="0"/>
              <a:t>90</a:t>
            </a:fld>
            <a:endParaRPr lang="vi-VN"/>
          </a:p>
        </p:txBody>
      </p:sp>
    </p:spTree>
    <p:extLst>
      <p:ext uri="{BB962C8B-B14F-4D97-AF65-F5344CB8AC3E}">
        <p14:creationId xmlns:p14="http://schemas.microsoft.com/office/powerpoint/2010/main" val="3220570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1 HKII</a:t>
            </a:r>
            <a:endParaRPr lang="vi-VN"/>
          </a:p>
          <a:p>
            <a:r>
              <a:rPr lang="vi-VN"/>
              <a:t>15. D</a:t>
            </a:r>
          </a:p>
          <a:p>
            <a:r>
              <a:rPr lang="vi-VN"/>
              <a:t>16. A</a:t>
            </a:r>
          </a:p>
          <a:p>
            <a:r>
              <a:rPr lang="vi-VN"/>
              <a:t>17. A</a:t>
            </a:r>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91</a:t>
            </a:fld>
            <a:endParaRPr lang="vi-VN"/>
          </a:p>
        </p:txBody>
      </p:sp>
    </p:spTree>
    <p:extLst>
      <p:ext uri="{BB962C8B-B14F-4D97-AF65-F5344CB8AC3E}">
        <p14:creationId xmlns:p14="http://schemas.microsoft.com/office/powerpoint/2010/main" val="33753680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Y1</a:t>
            </a:r>
            <a:r>
              <a:rPr lang="en-US"/>
              <a:t>1 HKII</a:t>
            </a:r>
            <a:endParaRPr lang="vi-VN"/>
          </a:p>
          <a:p>
            <a:r>
              <a:rPr lang="vi-VN"/>
              <a:t>18. C</a:t>
            </a:r>
          </a:p>
          <a:p>
            <a:r>
              <a:rPr lang="vi-VN"/>
              <a:t>19. D</a:t>
            </a:r>
          </a:p>
          <a:p>
            <a:r>
              <a:rPr lang="vi-VN"/>
              <a:t>20. C</a:t>
            </a:r>
          </a:p>
          <a:p>
            <a:r>
              <a:rPr lang="vi-VN"/>
              <a:t>21. C </a:t>
            </a:r>
          </a:p>
          <a:p>
            <a:r>
              <a:rPr lang="vi-VN"/>
              <a:t>ở đây có 2 quan điểm: 1) bám guideline 2) tùy bệnh sử</a:t>
            </a:r>
          </a:p>
        </p:txBody>
      </p:sp>
      <p:sp>
        <p:nvSpPr>
          <p:cNvPr id="4" name="Slide Number Placeholder 3"/>
          <p:cNvSpPr>
            <a:spLocks noGrp="1"/>
          </p:cNvSpPr>
          <p:nvPr>
            <p:ph type="sldNum" sz="quarter" idx="5"/>
          </p:nvPr>
        </p:nvSpPr>
        <p:spPr/>
        <p:txBody>
          <a:bodyPr/>
          <a:lstStyle/>
          <a:p>
            <a:fld id="{70A462EB-38ED-4441-A73C-B96DF0F70087}" type="slidenum">
              <a:rPr lang="vi-VN" smtClean="0"/>
              <a:t>92</a:t>
            </a:fld>
            <a:endParaRPr lang="vi-VN"/>
          </a:p>
        </p:txBody>
      </p:sp>
    </p:spTree>
    <p:extLst>
      <p:ext uri="{BB962C8B-B14F-4D97-AF65-F5344CB8AC3E}">
        <p14:creationId xmlns:p14="http://schemas.microsoft.com/office/powerpoint/2010/main" val="23882622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a:t>D</a:t>
            </a:r>
          </a:p>
          <a:p>
            <a:pPr marL="228600" indent="-228600">
              <a:buAutoNum type="arabicPeriod"/>
            </a:pPr>
            <a:r>
              <a:rPr lang="vi-VN"/>
              <a:t>A</a:t>
            </a:r>
          </a:p>
          <a:p>
            <a:pPr marL="228600" indent="-228600">
              <a:buAutoNum type="arabicPeriod"/>
            </a:pPr>
            <a:r>
              <a:rPr lang="vi-VN"/>
              <a:t>B</a:t>
            </a:r>
          </a:p>
          <a:p>
            <a:pPr marL="228600" indent="-228600">
              <a:buAutoNum type="arabicPeriod"/>
            </a:pPr>
            <a:r>
              <a:rPr lang="vi-VN"/>
              <a:t>C</a:t>
            </a:r>
          </a:p>
          <a:p>
            <a:pPr marL="228600" indent="-228600">
              <a:buAutoNum type="arabicPeriod"/>
            </a:pPr>
            <a:r>
              <a:rPr lang="vi-VN"/>
              <a:t>C</a:t>
            </a:r>
          </a:p>
          <a:p>
            <a:pPr marL="228600" indent="-228600">
              <a:buAutoNum type="arabicPeriod"/>
            </a:pPr>
            <a:r>
              <a:rPr lang="vi-VN"/>
              <a:t>A</a:t>
            </a:r>
          </a:p>
          <a:p>
            <a:pPr marL="228600" indent="-228600">
              <a:buAutoNum type="arabicPeriod"/>
            </a:pPr>
            <a:r>
              <a:rPr lang="vi-VN"/>
              <a:t>C</a:t>
            </a:r>
          </a:p>
          <a:p>
            <a:pPr marL="228600" indent="-228600">
              <a:buAutoNum type="arabicPeriod"/>
            </a:pP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94</a:t>
            </a:fld>
            <a:endParaRPr lang="vi-VN"/>
          </a:p>
        </p:txBody>
      </p:sp>
    </p:spTree>
    <p:extLst>
      <p:ext uri="{BB962C8B-B14F-4D97-AF65-F5344CB8AC3E}">
        <p14:creationId xmlns:p14="http://schemas.microsoft.com/office/powerpoint/2010/main" val="2507208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8. B</a:t>
            </a:r>
          </a:p>
          <a:p>
            <a:r>
              <a:rPr lang="vi-VN"/>
              <a:t>9. D</a:t>
            </a:r>
          </a:p>
          <a:p>
            <a:r>
              <a:rPr lang="vi-VN"/>
              <a:t>10. B</a:t>
            </a:r>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95</a:t>
            </a:fld>
            <a:endParaRPr lang="vi-VN"/>
          </a:p>
        </p:txBody>
      </p:sp>
    </p:spTree>
    <p:extLst>
      <p:ext uri="{BB962C8B-B14F-4D97-AF65-F5344CB8AC3E}">
        <p14:creationId xmlns:p14="http://schemas.microsoft.com/office/powerpoint/2010/main" val="2982860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11. C (? vụ có thai là sao? )</a:t>
            </a:r>
          </a:p>
          <a:p>
            <a:r>
              <a:rPr lang="vi-VN"/>
              <a:t>12. B</a:t>
            </a:r>
          </a:p>
          <a:p>
            <a:r>
              <a:rPr lang="vi-VN"/>
              <a:t>13. B (????)</a:t>
            </a:r>
          </a:p>
          <a:p>
            <a:r>
              <a:rPr lang="vi-VN"/>
              <a:t>14. D</a:t>
            </a:r>
          </a:p>
          <a:p>
            <a:r>
              <a:rPr lang="vi-VN"/>
              <a:t>15. B</a:t>
            </a:r>
          </a:p>
          <a:p>
            <a:r>
              <a:rPr lang="vi-VN"/>
              <a:t>16. B</a:t>
            </a:r>
          </a:p>
        </p:txBody>
      </p:sp>
      <p:sp>
        <p:nvSpPr>
          <p:cNvPr id="4" name="Slide Number Placeholder 3"/>
          <p:cNvSpPr>
            <a:spLocks noGrp="1"/>
          </p:cNvSpPr>
          <p:nvPr>
            <p:ph type="sldNum" sz="quarter" idx="5"/>
          </p:nvPr>
        </p:nvSpPr>
        <p:spPr/>
        <p:txBody>
          <a:bodyPr/>
          <a:lstStyle/>
          <a:p>
            <a:fld id="{70A462EB-38ED-4441-A73C-B96DF0F70087}" type="slidenum">
              <a:rPr lang="vi-VN" smtClean="0"/>
              <a:t>96</a:t>
            </a:fld>
            <a:endParaRPr lang="vi-VN"/>
          </a:p>
        </p:txBody>
      </p:sp>
    </p:spTree>
    <p:extLst>
      <p:ext uri="{BB962C8B-B14F-4D97-AF65-F5344CB8AC3E}">
        <p14:creationId xmlns:p14="http://schemas.microsoft.com/office/powerpoint/2010/main" val="3128043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17. B</a:t>
            </a:r>
          </a:p>
          <a:p>
            <a:r>
              <a:rPr lang="vi-VN"/>
              <a:t>18. D</a:t>
            </a:r>
          </a:p>
          <a:p>
            <a:r>
              <a:rPr lang="vi-VN"/>
              <a:t>19. A</a:t>
            </a:r>
          </a:p>
          <a:p>
            <a:r>
              <a:rPr lang="vi-VN"/>
              <a:t>20. C</a:t>
            </a:r>
          </a:p>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97</a:t>
            </a:fld>
            <a:endParaRPr lang="vi-VN"/>
          </a:p>
        </p:txBody>
      </p:sp>
    </p:spTree>
    <p:extLst>
      <p:ext uri="{BB962C8B-B14F-4D97-AF65-F5344CB8AC3E}">
        <p14:creationId xmlns:p14="http://schemas.microsoft.com/office/powerpoint/2010/main" val="1309423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24</a:t>
            </a:fld>
            <a:endParaRPr lang="vi-VN"/>
          </a:p>
        </p:txBody>
      </p:sp>
    </p:spTree>
    <p:extLst>
      <p:ext uri="{BB962C8B-B14F-4D97-AF65-F5344CB8AC3E}">
        <p14:creationId xmlns:p14="http://schemas.microsoft.com/office/powerpoint/2010/main" val="3420776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HKI</a:t>
            </a:r>
          </a:p>
          <a:p>
            <a:r>
              <a:rPr lang="en-US" dirty="0" err="1"/>
              <a:t>Cứ</a:t>
            </a:r>
            <a:r>
              <a:rPr lang="en-US" dirty="0"/>
              <a:t> chia 2 </a:t>
            </a:r>
            <a:r>
              <a:rPr lang="en-US" dirty="0" err="1"/>
              <a:t>mốc</a:t>
            </a:r>
            <a:r>
              <a:rPr lang="en-US" dirty="0"/>
              <a:t>: &lt;= 24 </a:t>
            </a:r>
            <a:r>
              <a:rPr lang="en-US" dirty="0" err="1"/>
              <a:t>và</a:t>
            </a:r>
            <a:r>
              <a:rPr lang="en-US" dirty="0"/>
              <a:t> &gt; 24.</a:t>
            </a:r>
          </a:p>
          <a:p>
            <a:r>
              <a:rPr lang="en-US" dirty="0"/>
              <a:t>36. </a:t>
            </a:r>
            <a:r>
              <a:rPr lang="en-US" dirty="0" err="1"/>
              <a:t>Đúng</a:t>
            </a:r>
            <a:endParaRPr lang="en-US" dirty="0"/>
          </a:p>
          <a:p>
            <a:r>
              <a:rPr lang="en-US" dirty="0"/>
              <a:t>37. </a:t>
            </a:r>
            <a:r>
              <a:rPr lang="en-US" dirty="0" err="1"/>
              <a:t>Vẫn</a:t>
            </a:r>
            <a:r>
              <a:rPr lang="en-US" dirty="0"/>
              <a:t> </a:t>
            </a:r>
            <a:r>
              <a:rPr lang="en-US" dirty="0" err="1"/>
              <a:t>tiêm</a:t>
            </a:r>
            <a:r>
              <a:rPr lang="en-US" dirty="0"/>
              <a:t> </a:t>
            </a:r>
            <a:r>
              <a:rPr lang="en-US" dirty="0" err="1"/>
              <a:t>bt</a:t>
            </a:r>
            <a:r>
              <a:rPr lang="en-US" dirty="0"/>
              <a:t>, </a:t>
            </a:r>
            <a:r>
              <a:rPr lang="en-US" dirty="0" err="1"/>
              <a:t>mốc</a:t>
            </a:r>
            <a:r>
              <a:rPr lang="en-US" dirty="0"/>
              <a:t> ng</a:t>
            </a:r>
            <a:r>
              <a:rPr lang="vi-VN" dirty="0"/>
              <a:t>ư</a:t>
            </a:r>
            <a:r>
              <a:rPr lang="en-US" dirty="0"/>
              <a:t>ng </a:t>
            </a:r>
            <a:r>
              <a:rPr lang="en-US" dirty="0" err="1"/>
              <a:t>tiêm</a:t>
            </a:r>
            <a:r>
              <a:rPr lang="en-US" dirty="0"/>
              <a:t> </a:t>
            </a:r>
            <a:r>
              <a:rPr lang="en-US" dirty="0" err="1"/>
              <a:t>là</a:t>
            </a:r>
            <a:r>
              <a:rPr lang="en-US" dirty="0"/>
              <a:t> &gt; 26t</a:t>
            </a:r>
          </a:p>
          <a:p>
            <a:r>
              <a:rPr lang="en-US" dirty="0"/>
              <a:t>38. </a:t>
            </a:r>
            <a:r>
              <a:rPr lang="en-US" dirty="0" err="1"/>
              <a:t>Đúng</a:t>
            </a:r>
            <a:endParaRPr lang="en-US" dirty="0"/>
          </a:p>
          <a:p>
            <a:r>
              <a:rPr lang="en-US" dirty="0"/>
              <a:t>39. </a:t>
            </a:r>
            <a:r>
              <a:rPr lang="en-US" dirty="0" err="1"/>
              <a:t>Đúng</a:t>
            </a:r>
            <a:endParaRPr lang="en-US" dirty="0"/>
          </a:p>
          <a:p>
            <a:r>
              <a:rPr lang="en-US" dirty="0"/>
              <a:t>40. </a:t>
            </a:r>
            <a:r>
              <a:rPr lang="en-US" dirty="0" err="1"/>
              <a:t>Đúng</a:t>
            </a:r>
            <a:r>
              <a:rPr lang="en-US" dirty="0"/>
              <a:t> (21-24 </a:t>
            </a:r>
            <a:r>
              <a:rPr lang="en-US" dirty="0" err="1"/>
              <a:t>thì</a:t>
            </a:r>
            <a:r>
              <a:rPr lang="en-US" dirty="0"/>
              <a:t> LSIL = ASC-US)</a:t>
            </a:r>
          </a:p>
          <a:p>
            <a:r>
              <a:rPr lang="en-US" dirty="0"/>
              <a:t>41. </a:t>
            </a:r>
            <a:r>
              <a:rPr lang="en-US" dirty="0" err="1"/>
              <a:t>Đúng</a:t>
            </a:r>
            <a:r>
              <a:rPr lang="en-US" dirty="0"/>
              <a:t>, </a:t>
            </a:r>
            <a:r>
              <a:rPr lang="en-US" dirty="0" err="1"/>
              <a:t>theo</a:t>
            </a:r>
            <a:r>
              <a:rPr lang="en-US" dirty="0"/>
              <a:t> </a:t>
            </a:r>
            <a:r>
              <a:rPr lang="en-US" dirty="0" err="1"/>
              <a:t>phác</a:t>
            </a:r>
            <a:r>
              <a:rPr lang="en-US" dirty="0"/>
              <a:t> </a:t>
            </a:r>
            <a:r>
              <a:rPr lang="en-US" dirty="0" err="1"/>
              <a:t>đồ</a:t>
            </a:r>
            <a:r>
              <a:rPr lang="en-US" dirty="0"/>
              <a:t> </a:t>
            </a:r>
            <a:r>
              <a:rPr lang="en-US" dirty="0" err="1"/>
              <a:t>thì</a:t>
            </a:r>
            <a:r>
              <a:rPr lang="en-US" dirty="0"/>
              <a:t> </a:t>
            </a:r>
            <a:r>
              <a:rPr lang="en-US" dirty="0" err="1"/>
              <a:t>không</a:t>
            </a:r>
            <a:r>
              <a:rPr lang="en-US" dirty="0"/>
              <a:t> </a:t>
            </a:r>
            <a:r>
              <a:rPr lang="en-US" dirty="0" err="1"/>
              <a:t>làm</a:t>
            </a:r>
            <a:r>
              <a:rPr lang="en-US" dirty="0"/>
              <a:t> HPV </a:t>
            </a:r>
            <a:r>
              <a:rPr lang="en-US" dirty="0" err="1"/>
              <a:t>nữa</a:t>
            </a:r>
            <a:r>
              <a:rPr lang="en-US" dirty="0"/>
              <a:t>. </a:t>
            </a:r>
          </a:p>
          <a:p>
            <a:r>
              <a:rPr lang="en-US" dirty="0"/>
              <a:t>42. </a:t>
            </a:r>
            <a:r>
              <a:rPr lang="en-US" dirty="0" err="1"/>
              <a:t>Đúng</a:t>
            </a:r>
            <a:endParaRPr lang="en-US" dirty="0"/>
          </a:p>
          <a:p>
            <a:r>
              <a:rPr lang="en-US" dirty="0"/>
              <a:t>43. </a:t>
            </a:r>
            <a:r>
              <a:rPr lang="en-US" dirty="0" err="1"/>
              <a:t>Đúng</a:t>
            </a:r>
            <a:endParaRPr lang="en-US" dirty="0"/>
          </a:p>
          <a:p>
            <a:r>
              <a:rPr lang="en-US" dirty="0"/>
              <a:t>44. Sai -&gt; </a:t>
            </a:r>
            <a:r>
              <a:rPr lang="en-US" dirty="0" err="1"/>
              <a:t>thấy</a:t>
            </a:r>
            <a:r>
              <a:rPr lang="en-US" dirty="0"/>
              <a:t> </a:t>
            </a:r>
            <a:r>
              <a:rPr lang="en-US" dirty="0" err="1"/>
              <a:t>thì</a:t>
            </a:r>
            <a:r>
              <a:rPr lang="en-US" dirty="0"/>
              <a:t> </a:t>
            </a:r>
            <a:r>
              <a:rPr lang="en-US" dirty="0" err="1"/>
              <a:t>bấm</a:t>
            </a:r>
            <a:r>
              <a:rPr lang="en-US" dirty="0"/>
              <a:t> </a:t>
            </a:r>
            <a:r>
              <a:rPr lang="en-US" dirty="0" err="1"/>
              <a:t>thôi</a:t>
            </a:r>
            <a:r>
              <a:rPr lang="en-US" dirty="0"/>
              <a:t>, soi chi.</a:t>
            </a:r>
          </a:p>
          <a:p>
            <a:r>
              <a:rPr lang="en-US" dirty="0"/>
              <a:t>45. </a:t>
            </a:r>
            <a:r>
              <a:rPr lang="en-US" dirty="0" err="1"/>
              <a:t>Hsil</a:t>
            </a:r>
            <a:r>
              <a:rPr lang="en-US" dirty="0"/>
              <a:t> -&gt; </a:t>
            </a:r>
            <a:r>
              <a:rPr lang="en-US" dirty="0" err="1"/>
              <a:t>Leep</a:t>
            </a:r>
            <a:r>
              <a:rPr lang="en-US" dirty="0"/>
              <a:t> d</a:t>
            </a:r>
            <a:r>
              <a:rPr lang="vi-VN" dirty="0"/>
              <a:t>ươ</a:t>
            </a:r>
            <a:r>
              <a:rPr lang="en-US" dirty="0"/>
              <a:t>ng </a:t>
            </a:r>
            <a:r>
              <a:rPr lang="en-US" dirty="0" err="1"/>
              <a:t>thì</a:t>
            </a:r>
            <a:r>
              <a:rPr lang="en-US" dirty="0"/>
              <a:t> </a:t>
            </a:r>
            <a:r>
              <a:rPr lang="en-US" dirty="0" err="1"/>
              <a:t>theo</a:t>
            </a:r>
            <a:r>
              <a:rPr lang="en-US" dirty="0"/>
              <a:t> </a:t>
            </a:r>
            <a:r>
              <a:rPr lang="en-US" dirty="0" err="1"/>
              <a:t>dõi</a:t>
            </a:r>
            <a:r>
              <a:rPr lang="en-US" dirty="0"/>
              <a:t> 4-6 </a:t>
            </a:r>
            <a:r>
              <a:rPr lang="en-US" dirty="0" err="1"/>
              <a:t>tháng</a:t>
            </a:r>
            <a:r>
              <a:rPr lang="en-US" dirty="0"/>
              <a:t> </a:t>
            </a:r>
            <a:r>
              <a:rPr lang="en-US" dirty="0" err="1"/>
              <a:t>bằng</a:t>
            </a:r>
            <a:r>
              <a:rPr lang="en-US" dirty="0"/>
              <a:t> </a:t>
            </a:r>
            <a:r>
              <a:rPr lang="en-US" dirty="0" err="1"/>
              <a:t>cotesting</a:t>
            </a:r>
            <a:r>
              <a:rPr lang="en-US" dirty="0"/>
              <a:t>. </a:t>
            </a:r>
          </a:p>
          <a:p>
            <a:endParaRPr lang="en-US" dirty="0"/>
          </a:p>
        </p:txBody>
      </p:sp>
      <p:sp>
        <p:nvSpPr>
          <p:cNvPr id="4" name="Slide Number Placeholder 3"/>
          <p:cNvSpPr>
            <a:spLocks noGrp="1"/>
          </p:cNvSpPr>
          <p:nvPr>
            <p:ph type="sldNum" sz="quarter" idx="5"/>
          </p:nvPr>
        </p:nvSpPr>
        <p:spPr/>
        <p:txBody>
          <a:bodyPr/>
          <a:lstStyle/>
          <a:p>
            <a:fld id="{70A462EB-38ED-4441-A73C-B96DF0F70087}" type="slidenum">
              <a:rPr lang="vi-VN" smtClean="0"/>
              <a:t>40</a:t>
            </a:fld>
            <a:endParaRPr lang="vi-VN"/>
          </a:p>
        </p:txBody>
      </p:sp>
    </p:spTree>
    <p:extLst>
      <p:ext uri="{BB962C8B-B14F-4D97-AF65-F5344CB8AC3E}">
        <p14:creationId xmlns:p14="http://schemas.microsoft.com/office/powerpoint/2010/main" val="3972421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HKII</a:t>
            </a:r>
          </a:p>
          <a:p>
            <a:r>
              <a:rPr lang="en-US" dirty="0"/>
              <a:t>73. A</a:t>
            </a:r>
          </a:p>
          <a:p>
            <a:r>
              <a:rPr lang="en-US" dirty="0"/>
              <a:t>74. B</a:t>
            </a:r>
          </a:p>
          <a:p>
            <a:r>
              <a:rPr lang="en-US" dirty="0"/>
              <a:t>75. A</a:t>
            </a:r>
          </a:p>
          <a:p>
            <a:r>
              <a:rPr lang="en-US" dirty="0"/>
              <a:t>76. A</a:t>
            </a:r>
          </a:p>
          <a:p>
            <a:r>
              <a:rPr lang="en-US" dirty="0"/>
              <a:t>77. A</a:t>
            </a:r>
          </a:p>
          <a:p>
            <a:r>
              <a:rPr lang="en-US" dirty="0"/>
              <a:t>78. A</a:t>
            </a:r>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42</a:t>
            </a:fld>
            <a:endParaRPr lang="vi-VN"/>
          </a:p>
        </p:txBody>
      </p:sp>
    </p:spTree>
    <p:extLst>
      <p:ext uri="{BB962C8B-B14F-4D97-AF65-F5344CB8AC3E}">
        <p14:creationId xmlns:p14="http://schemas.microsoft.com/office/powerpoint/2010/main" val="2813207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HKII</a:t>
            </a:r>
          </a:p>
          <a:p>
            <a:r>
              <a:rPr lang="en-US"/>
              <a:t>80. A</a:t>
            </a:r>
          </a:p>
          <a:p>
            <a:r>
              <a:rPr lang="en-US"/>
              <a:t>81. A</a:t>
            </a:r>
            <a:endParaRPr lang="vi-VN"/>
          </a:p>
        </p:txBody>
      </p:sp>
      <p:sp>
        <p:nvSpPr>
          <p:cNvPr id="4" name="Slide Number Placeholder 3"/>
          <p:cNvSpPr>
            <a:spLocks noGrp="1"/>
          </p:cNvSpPr>
          <p:nvPr>
            <p:ph type="sldNum" sz="quarter" idx="5"/>
          </p:nvPr>
        </p:nvSpPr>
        <p:spPr/>
        <p:txBody>
          <a:bodyPr/>
          <a:lstStyle/>
          <a:p>
            <a:fld id="{70A462EB-38ED-4441-A73C-B96DF0F70087}" type="slidenum">
              <a:rPr lang="vi-VN" smtClean="0"/>
              <a:t>43</a:t>
            </a:fld>
            <a:endParaRPr lang="vi-VN"/>
          </a:p>
        </p:txBody>
      </p:sp>
    </p:spTree>
    <p:extLst>
      <p:ext uri="{BB962C8B-B14F-4D97-AF65-F5344CB8AC3E}">
        <p14:creationId xmlns:p14="http://schemas.microsoft.com/office/powerpoint/2010/main" val="2543226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25686E-8FC3-43DB-B026-B7A3B2D20F88}" type="datetimeFigureOut">
              <a:rPr lang="en-US" smtClean="0"/>
              <a:t>18-Feb-22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609974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18-Feb-22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7956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18-Feb-22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43818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18-Feb-22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67238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5686E-8FC3-43DB-B026-B7A3B2D20F88}" type="datetimeFigureOut">
              <a:rPr lang="en-US" smtClean="0"/>
              <a:t>18-Feb-22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95827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25686E-8FC3-43DB-B026-B7A3B2D20F88}" type="datetimeFigureOut">
              <a:rPr lang="en-US" smtClean="0"/>
              <a:t>18-Feb-22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034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25686E-8FC3-43DB-B026-B7A3B2D20F88}" type="datetimeFigureOut">
              <a:rPr lang="en-US" smtClean="0"/>
              <a:t>18-Feb-22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40217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25686E-8FC3-43DB-B026-B7A3B2D20F88}" type="datetimeFigureOut">
              <a:rPr lang="en-US" smtClean="0"/>
              <a:t>18-Feb-22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34975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5686E-8FC3-43DB-B026-B7A3B2D20F88}" type="datetimeFigureOut">
              <a:rPr lang="en-US" smtClean="0"/>
              <a:t>18-Feb-22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42557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18-Feb-22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172772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18-Feb-22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91819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5686E-8FC3-43DB-B026-B7A3B2D20F88}" type="datetimeFigureOut">
              <a:rPr lang="en-US" smtClean="0"/>
              <a:t>18-Feb-22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C4EA6-5C21-4309-88BC-148176A26DFF}" type="slidenum">
              <a:rPr lang="en-US" smtClean="0"/>
              <a:t>‹#›</a:t>
            </a:fld>
            <a:endParaRPr lang="en-US"/>
          </a:p>
        </p:txBody>
      </p:sp>
    </p:spTree>
    <p:extLst>
      <p:ext uri="{BB962C8B-B14F-4D97-AF65-F5344CB8AC3E}">
        <p14:creationId xmlns:p14="http://schemas.microsoft.com/office/powerpoint/2010/main" val="3712336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emf"/></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Y15 cuối kỳ lần 2</a:t>
            </a:r>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28650" y="1825625"/>
            <a:ext cx="6190753" cy="4063731"/>
          </a:xfrm>
          <a:prstGeom prst="rect">
            <a:avLst/>
          </a:prstGeom>
        </p:spPr>
      </p:pic>
    </p:spTree>
    <p:extLst>
      <p:ext uri="{BB962C8B-B14F-4D97-AF65-F5344CB8AC3E}">
        <p14:creationId xmlns:p14="http://schemas.microsoft.com/office/powerpoint/2010/main" val="4116237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34" y="2671261"/>
            <a:ext cx="9144000" cy="3671482"/>
          </a:xfrm>
        </p:spPr>
        <p:txBody>
          <a:bodyPr>
            <a:normAutofit/>
          </a:bodyPr>
          <a:lstStyle/>
          <a:p>
            <a:pPr algn="l"/>
            <a:r>
              <a:rPr lang="en-US" sz="2000">
                <a:latin typeface="Arial" panose="020B0604020202020204" pitchFamily="34" charset="0"/>
                <a:cs typeface="Arial" panose="020B0604020202020204" pitchFamily="34" charset="0"/>
              </a:rPr>
              <a:t>Note: TNY14-2 B </a:t>
            </a:r>
          </a:p>
        </p:txBody>
      </p:sp>
      <p:pic>
        <p:nvPicPr>
          <p:cNvPr id="4" name="Picture 3">
            <a:extLst>
              <a:ext uri="{FF2B5EF4-FFF2-40B4-BE49-F238E27FC236}">
                <a16:creationId xmlns:a16="http://schemas.microsoft.com/office/drawing/2014/main" id="{97D49EDC-DCF0-4665-82F6-8121BF9496FE}"/>
              </a:ext>
            </a:extLst>
          </p:cNvPr>
          <p:cNvPicPr>
            <a:picLocks noChangeAspect="1"/>
          </p:cNvPicPr>
          <p:nvPr/>
        </p:nvPicPr>
        <p:blipFill>
          <a:blip r:embed="rId2"/>
          <a:stretch>
            <a:fillRect/>
          </a:stretch>
        </p:blipFill>
        <p:spPr>
          <a:xfrm>
            <a:off x="143418" y="192386"/>
            <a:ext cx="8811896" cy="2158928"/>
          </a:xfrm>
          <a:prstGeom prst="rect">
            <a:avLst/>
          </a:prstGeom>
        </p:spPr>
      </p:pic>
    </p:spTree>
    <p:extLst>
      <p:ext uri="{BB962C8B-B14F-4D97-AF65-F5344CB8AC3E}">
        <p14:creationId xmlns:p14="http://schemas.microsoft.com/office/powerpoint/2010/main" val="2107925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9000"/>
            <a:ext cx="9144000" cy="3429000"/>
          </a:xfrm>
        </p:spPr>
        <p:txBody>
          <a:bodyPr>
            <a:normAutofit/>
          </a:bodyPr>
          <a:lstStyle/>
          <a:p>
            <a:pPr algn="l"/>
            <a:r>
              <a:rPr lang="en-US" sz="2000">
                <a:latin typeface="Arial" panose="020B0604020202020204" pitchFamily="34" charset="0"/>
                <a:cs typeface="Arial" panose="020B0604020202020204" pitchFamily="34" charset="0"/>
              </a:rPr>
              <a:t>Note:  B</a:t>
            </a:r>
          </a:p>
        </p:txBody>
      </p:sp>
      <p:pic>
        <p:nvPicPr>
          <p:cNvPr id="4" name="Picture 3">
            <a:extLst>
              <a:ext uri="{FF2B5EF4-FFF2-40B4-BE49-F238E27FC236}">
                <a16:creationId xmlns:a16="http://schemas.microsoft.com/office/drawing/2014/main" id="{F2135480-11FF-4250-A088-10082ACADCA7}"/>
              </a:ext>
            </a:extLst>
          </p:cNvPr>
          <p:cNvPicPr>
            <a:picLocks noChangeAspect="1"/>
          </p:cNvPicPr>
          <p:nvPr/>
        </p:nvPicPr>
        <p:blipFill>
          <a:blip r:embed="rId2"/>
          <a:stretch>
            <a:fillRect/>
          </a:stretch>
        </p:blipFill>
        <p:spPr>
          <a:xfrm>
            <a:off x="0" y="688797"/>
            <a:ext cx="9027886" cy="2059827"/>
          </a:xfrm>
          <a:prstGeom prst="rect">
            <a:avLst/>
          </a:prstGeom>
        </p:spPr>
      </p:pic>
    </p:spTree>
    <p:extLst>
      <p:ext uri="{BB962C8B-B14F-4D97-AF65-F5344CB8AC3E}">
        <p14:creationId xmlns:p14="http://schemas.microsoft.com/office/powerpoint/2010/main" val="1728861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YLT14-A </a:t>
            </a:r>
          </a:p>
        </p:txBody>
      </p:sp>
      <p:pic>
        <p:nvPicPr>
          <p:cNvPr id="4" name="Picture 3">
            <a:extLst>
              <a:ext uri="{FF2B5EF4-FFF2-40B4-BE49-F238E27FC236}">
                <a16:creationId xmlns:a16="http://schemas.microsoft.com/office/drawing/2014/main" id="{37C5B7AB-8524-4E59-AE6F-5D603D6FF1F1}"/>
              </a:ext>
            </a:extLst>
          </p:cNvPr>
          <p:cNvPicPr>
            <a:picLocks noChangeAspect="1"/>
          </p:cNvPicPr>
          <p:nvPr/>
        </p:nvPicPr>
        <p:blipFill>
          <a:blip r:embed="rId2"/>
          <a:stretch>
            <a:fillRect/>
          </a:stretch>
        </p:blipFill>
        <p:spPr>
          <a:xfrm>
            <a:off x="105191" y="526446"/>
            <a:ext cx="8690465" cy="3334354"/>
          </a:xfrm>
          <a:prstGeom prst="rect">
            <a:avLst/>
          </a:prstGeom>
        </p:spPr>
      </p:pic>
    </p:spTree>
    <p:extLst>
      <p:ext uri="{BB962C8B-B14F-4D97-AF65-F5344CB8AC3E}">
        <p14:creationId xmlns:p14="http://schemas.microsoft.com/office/powerpoint/2010/main" val="1483225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YLT14-B</a:t>
            </a:r>
          </a:p>
          <a:p>
            <a:pPr algn="l"/>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97992A8-A83D-4EC4-AF0F-4A9322911959}"/>
              </a:ext>
            </a:extLst>
          </p:cNvPr>
          <p:cNvPicPr>
            <a:picLocks noChangeAspect="1"/>
          </p:cNvPicPr>
          <p:nvPr/>
        </p:nvPicPr>
        <p:blipFill>
          <a:blip r:embed="rId2"/>
          <a:stretch>
            <a:fillRect/>
          </a:stretch>
        </p:blipFill>
        <p:spPr>
          <a:xfrm>
            <a:off x="261113" y="960852"/>
            <a:ext cx="8432944" cy="2468148"/>
          </a:xfrm>
          <a:prstGeom prst="rect">
            <a:avLst/>
          </a:prstGeom>
        </p:spPr>
      </p:pic>
      <p:pic>
        <p:nvPicPr>
          <p:cNvPr id="6" name="Picture 5">
            <a:extLst>
              <a:ext uri="{FF2B5EF4-FFF2-40B4-BE49-F238E27FC236}">
                <a16:creationId xmlns:a16="http://schemas.microsoft.com/office/drawing/2014/main" id="{82FC0D43-5348-4ECF-B03F-AC14A0E8F866}"/>
              </a:ext>
            </a:extLst>
          </p:cNvPr>
          <p:cNvPicPr>
            <a:picLocks noChangeAspect="1"/>
          </p:cNvPicPr>
          <p:nvPr/>
        </p:nvPicPr>
        <p:blipFill>
          <a:blip r:embed="rId3"/>
          <a:stretch>
            <a:fillRect/>
          </a:stretch>
        </p:blipFill>
        <p:spPr>
          <a:xfrm>
            <a:off x="2009869" y="5251278"/>
            <a:ext cx="6530458" cy="645870"/>
          </a:xfrm>
          <a:prstGeom prst="rect">
            <a:avLst/>
          </a:prstGeom>
        </p:spPr>
      </p:pic>
    </p:spTree>
    <p:extLst>
      <p:ext uri="{BB962C8B-B14F-4D97-AF65-F5344CB8AC3E}">
        <p14:creationId xmlns:p14="http://schemas.microsoft.com/office/powerpoint/2010/main" val="494583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482D-4E0D-439D-9537-3C4E3791646F}"/>
              </a:ext>
            </a:extLst>
          </p:cNvPr>
          <p:cNvSpPr>
            <a:spLocks noGrp="1"/>
          </p:cNvSpPr>
          <p:nvPr>
            <p:ph type="title"/>
          </p:nvPr>
        </p:nvSpPr>
        <p:spPr/>
        <p:txBody>
          <a:bodyPr>
            <a:normAutofit/>
          </a:bodyPr>
          <a:lstStyle/>
          <a:p>
            <a:r>
              <a:rPr lang="vi-VN" sz="8000">
                <a:solidFill>
                  <a:schemeClr val="bg1"/>
                </a:solidFill>
              </a:rPr>
              <a:t>Y13</a:t>
            </a:r>
          </a:p>
        </p:txBody>
      </p:sp>
    </p:spTree>
    <p:extLst>
      <p:ext uri="{BB962C8B-B14F-4D97-AF65-F5344CB8AC3E}">
        <p14:creationId xmlns:p14="http://schemas.microsoft.com/office/powerpoint/2010/main" val="3873890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Y13-L1 A</a:t>
            </a:r>
          </a:p>
          <a:p>
            <a:pPr algn="l"/>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F8793EA-C088-409B-A902-42A26ECC636C}"/>
              </a:ext>
            </a:extLst>
          </p:cNvPr>
          <p:cNvPicPr>
            <a:picLocks noChangeAspect="1"/>
          </p:cNvPicPr>
          <p:nvPr/>
        </p:nvPicPr>
        <p:blipFill>
          <a:blip r:embed="rId3"/>
          <a:stretch>
            <a:fillRect/>
          </a:stretch>
        </p:blipFill>
        <p:spPr>
          <a:xfrm>
            <a:off x="122141" y="839545"/>
            <a:ext cx="8797269" cy="1663023"/>
          </a:xfrm>
          <a:prstGeom prst="rect">
            <a:avLst/>
          </a:prstGeom>
        </p:spPr>
      </p:pic>
    </p:spTree>
    <p:extLst>
      <p:ext uri="{BB962C8B-B14F-4D97-AF65-F5344CB8AC3E}">
        <p14:creationId xmlns:p14="http://schemas.microsoft.com/office/powerpoint/2010/main" val="2608155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Y13-L1 A </a:t>
            </a:r>
          </a:p>
          <a:p>
            <a:pPr algn="l"/>
            <a:r>
              <a:rPr lang="en-US" sz="2000" err="1">
                <a:latin typeface="Arial" panose="020B0604020202020204" pitchFamily="34" charset="0"/>
                <a:cs typeface="Arial" panose="020B0604020202020204" pitchFamily="34" charset="0"/>
              </a:rPr>
              <a:t>Soi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thấy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tổn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a:t>
            </a:r>
            <a:r>
              <a:rPr lang="vi-VN" sz="2000">
                <a:latin typeface="Arial" panose="020B0604020202020204" pitchFamily="34" charset="0"/>
                <a:cs typeface="Arial" panose="020B0604020202020204" pitchFamily="34" charset="0"/>
              </a:rPr>
              <a:t>ươn</a:t>
            </a:r>
            <a:r>
              <a:rPr lang="en-US" sz="2000">
                <a:latin typeface="Arial" panose="020B0604020202020204" pitchFamily="34" charset="0"/>
                <a:cs typeface="Arial" panose="020B0604020202020204" pitchFamily="34" charset="0"/>
              </a:rPr>
              <a:t>g (</a:t>
            </a:r>
            <a:r>
              <a:rPr lang="en-US" sz="2000" err="1">
                <a:latin typeface="Arial" panose="020B0604020202020204" pitchFamily="34" charset="0"/>
                <a:cs typeface="Arial" panose="020B0604020202020204" pitchFamily="34" charset="0"/>
              </a:rPr>
              <a:t>chấm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trắng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thì</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bấm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ngay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chỗ</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không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thì</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nạo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kênh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chứ</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không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bấm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mù</a:t>
            </a:r>
            <a:r>
              <a:rPr lang="en-US" sz="2000">
                <a:latin typeface="Arial" panose="020B0604020202020204" pitchFamily="34" charset="0"/>
                <a:cs typeface="Arial" panose="020B0604020202020204" pitchFamily="34" charset="0"/>
              </a:rPr>
              <a:t>. </a:t>
            </a:r>
          </a:p>
        </p:txBody>
      </p:sp>
      <p:pic>
        <p:nvPicPr>
          <p:cNvPr id="10" name="Picture 9">
            <a:extLst>
              <a:ext uri="{FF2B5EF4-FFF2-40B4-BE49-F238E27FC236}">
                <a16:creationId xmlns:a16="http://schemas.microsoft.com/office/drawing/2014/main" id="{CD4FCBDB-6361-4A99-8B48-B8FB0447D864}"/>
              </a:ext>
            </a:extLst>
          </p:cNvPr>
          <p:cNvPicPr>
            <a:picLocks noChangeAspect="1"/>
          </p:cNvPicPr>
          <p:nvPr/>
        </p:nvPicPr>
        <p:blipFill>
          <a:blip r:embed="rId2"/>
          <a:stretch>
            <a:fillRect/>
          </a:stretch>
        </p:blipFill>
        <p:spPr>
          <a:xfrm>
            <a:off x="120077" y="350583"/>
            <a:ext cx="8815376" cy="2520954"/>
          </a:xfrm>
          <a:prstGeom prst="rect">
            <a:avLst/>
          </a:prstGeom>
        </p:spPr>
      </p:pic>
    </p:spTree>
    <p:extLst>
      <p:ext uri="{BB962C8B-B14F-4D97-AF65-F5344CB8AC3E}">
        <p14:creationId xmlns:p14="http://schemas.microsoft.com/office/powerpoint/2010/main" val="43473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Y13-L2 D</a:t>
            </a:r>
          </a:p>
        </p:txBody>
      </p:sp>
      <p:pic>
        <p:nvPicPr>
          <p:cNvPr id="4" name="Picture 3">
            <a:extLst>
              <a:ext uri="{FF2B5EF4-FFF2-40B4-BE49-F238E27FC236}">
                <a16:creationId xmlns:a16="http://schemas.microsoft.com/office/drawing/2014/main" id="{6BF9FFBB-E6E9-4F1F-9A76-2EA84193C75A}"/>
              </a:ext>
            </a:extLst>
          </p:cNvPr>
          <p:cNvPicPr>
            <a:picLocks noChangeAspect="1"/>
          </p:cNvPicPr>
          <p:nvPr/>
        </p:nvPicPr>
        <p:blipFill>
          <a:blip r:embed="rId2"/>
          <a:stretch>
            <a:fillRect/>
          </a:stretch>
        </p:blipFill>
        <p:spPr>
          <a:xfrm>
            <a:off x="0" y="416102"/>
            <a:ext cx="9144000" cy="2680024"/>
          </a:xfrm>
          <a:prstGeom prst="rect">
            <a:avLst/>
          </a:prstGeom>
        </p:spPr>
      </p:pic>
    </p:spTree>
    <p:extLst>
      <p:ext uri="{BB962C8B-B14F-4D97-AF65-F5344CB8AC3E}">
        <p14:creationId xmlns:p14="http://schemas.microsoft.com/office/powerpoint/2010/main" val="28860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Y13-L2 C. Do </a:t>
            </a:r>
            <a:r>
              <a:rPr lang="en-US" sz="2000" err="1">
                <a:latin typeface="Arial" panose="020B0604020202020204" pitchFamily="34" charset="0"/>
                <a:cs typeface="Arial" panose="020B0604020202020204" pitchFamily="34" charset="0"/>
              </a:rPr>
              <a:t>lứa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tuổi</a:t>
            </a:r>
            <a:r>
              <a:rPr lang="en-US" sz="2000">
                <a:latin typeface="Arial" panose="020B0604020202020204" pitchFamily="34" charset="0"/>
                <a:cs typeface="Arial" panose="020B0604020202020204" pitchFamily="34" charset="0"/>
              </a:rPr>
              <a:t> 19</a:t>
            </a:r>
          </a:p>
        </p:txBody>
      </p:sp>
      <p:pic>
        <p:nvPicPr>
          <p:cNvPr id="4" name="Picture 3">
            <a:extLst>
              <a:ext uri="{FF2B5EF4-FFF2-40B4-BE49-F238E27FC236}">
                <a16:creationId xmlns:a16="http://schemas.microsoft.com/office/drawing/2014/main" id="{AEBD5EE2-52D3-4EE3-A32F-6FF7AF662701}"/>
              </a:ext>
            </a:extLst>
          </p:cNvPr>
          <p:cNvPicPr>
            <a:picLocks noChangeAspect="1"/>
          </p:cNvPicPr>
          <p:nvPr/>
        </p:nvPicPr>
        <p:blipFill>
          <a:blip r:embed="rId2"/>
          <a:stretch>
            <a:fillRect/>
          </a:stretch>
        </p:blipFill>
        <p:spPr>
          <a:xfrm>
            <a:off x="0" y="396009"/>
            <a:ext cx="9144000" cy="2379275"/>
          </a:xfrm>
          <a:prstGeom prst="rect">
            <a:avLst/>
          </a:prstGeom>
        </p:spPr>
      </p:pic>
    </p:spTree>
    <p:extLst>
      <p:ext uri="{BB962C8B-B14F-4D97-AF65-F5344CB8AC3E}">
        <p14:creationId xmlns:p14="http://schemas.microsoft.com/office/powerpoint/2010/main" val="2750153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482D-4E0D-439D-9537-3C4E3791646F}"/>
              </a:ext>
            </a:extLst>
          </p:cNvPr>
          <p:cNvSpPr>
            <a:spLocks noGrp="1"/>
          </p:cNvSpPr>
          <p:nvPr>
            <p:ph type="title"/>
          </p:nvPr>
        </p:nvSpPr>
        <p:spPr/>
        <p:txBody>
          <a:bodyPr>
            <a:normAutofit/>
          </a:bodyPr>
          <a:lstStyle/>
          <a:p>
            <a:r>
              <a:rPr lang="vi-VN" sz="8000">
                <a:solidFill>
                  <a:schemeClr val="bg1"/>
                </a:solidFill>
              </a:rPr>
              <a:t>Y12</a:t>
            </a:r>
          </a:p>
        </p:txBody>
      </p:sp>
    </p:spTree>
    <p:extLst>
      <p:ext uri="{BB962C8B-B14F-4D97-AF65-F5344CB8AC3E}">
        <p14:creationId xmlns:p14="http://schemas.microsoft.com/office/powerpoint/2010/main" val="7439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28650" y="1825625"/>
            <a:ext cx="6875607" cy="3970068"/>
          </a:xfrm>
          <a:prstGeom prst="rect">
            <a:avLst/>
          </a:prstGeom>
        </p:spPr>
      </p:pic>
    </p:spTree>
    <p:extLst>
      <p:ext uri="{BB962C8B-B14F-4D97-AF65-F5344CB8AC3E}">
        <p14:creationId xmlns:p14="http://schemas.microsoft.com/office/powerpoint/2010/main" val="3898651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Y12-L1A </a:t>
            </a:r>
          </a:p>
        </p:txBody>
      </p:sp>
      <p:pic>
        <p:nvPicPr>
          <p:cNvPr id="4" name="Picture 3">
            <a:extLst>
              <a:ext uri="{FF2B5EF4-FFF2-40B4-BE49-F238E27FC236}">
                <a16:creationId xmlns:a16="http://schemas.microsoft.com/office/drawing/2014/main" id="{FD705720-EC48-48B2-92E8-2608BCCEC432}"/>
              </a:ext>
            </a:extLst>
          </p:cNvPr>
          <p:cNvPicPr>
            <a:picLocks noChangeAspect="1"/>
          </p:cNvPicPr>
          <p:nvPr/>
        </p:nvPicPr>
        <p:blipFill>
          <a:blip r:embed="rId2"/>
          <a:stretch>
            <a:fillRect/>
          </a:stretch>
        </p:blipFill>
        <p:spPr>
          <a:xfrm>
            <a:off x="0" y="139653"/>
            <a:ext cx="9144000" cy="2378957"/>
          </a:xfrm>
          <a:prstGeom prst="rect">
            <a:avLst/>
          </a:prstGeom>
        </p:spPr>
      </p:pic>
    </p:spTree>
    <p:extLst>
      <p:ext uri="{BB962C8B-B14F-4D97-AF65-F5344CB8AC3E}">
        <p14:creationId xmlns:p14="http://schemas.microsoft.com/office/powerpoint/2010/main" val="299526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Y12-L1 C</a:t>
            </a:r>
          </a:p>
        </p:txBody>
      </p:sp>
      <p:pic>
        <p:nvPicPr>
          <p:cNvPr id="4" name="Picture 3">
            <a:extLst>
              <a:ext uri="{FF2B5EF4-FFF2-40B4-BE49-F238E27FC236}">
                <a16:creationId xmlns:a16="http://schemas.microsoft.com/office/drawing/2014/main" id="{7BD9E896-C1C5-4895-9E0E-D21F70EEBEBE}"/>
              </a:ext>
            </a:extLst>
          </p:cNvPr>
          <p:cNvPicPr>
            <a:picLocks noChangeAspect="1"/>
          </p:cNvPicPr>
          <p:nvPr/>
        </p:nvPicPr>
        <p:blipFill>
          <a:blip r:embed="rId2"/>
          <a:stretch>
            <a:fillRect/>
          </a:stretch>
        </p:blipFill>
        <p:spPr>
          <a:xfrm>
            <a:off x="0" y="285065"/>
            <a:ext cx="9144000" cy="1206851"/>
          </a:xfrm>
          <a:prstGeom prst="rect">
            <a:avLst/>
          </a:prstGeom>
        </p:spPr>
      </p:pic>
      <p:pic>
        <p:nvPicPr>
          <p:cNvPr id="8" name="Picture 7">
            <a:extLst>
              <a:ext uri="{FF2B5EF4-FFF2-40B4-BE49-F238E27FC236}">
                <a16:creationId xmlns:a16="http://schemas.microsoft.com/office/drawing/2014/main" id="{85ECE579-BB86-4D3F-B28A-0FF8F0F4108A}"/>
              </a:ext>
            </a:extLst>
          </p:cNvPr>
          <p:cNvPicPr>
            <a:picLocks noChangeAspect="1"/>
          </p:cNvPicPr>
          <p:nvPr/>
        </p:nvPicPr>
        <p:blipFill>
          <a:blip r:embed="rId3"/>
          <a:stretch>
            <a:fillRect/>
          </a:stretch>
        </p:blipFill>
        <p:spPr>
          <a:xfrm>
            <a:off x="0" y="1654521"/>
            <a:ext cx="9144000" cy="2484342"/>
          </a:xfrm>
          <a:prstGeom prst="rect">
            <a:avLst/>
          </a:prstGeom>
        </p:spPr>
      </p:pic>
    </p:spTree>
    <p:extLst>
      <p:ext uri="{BB962C8B-B14F-4D97-AF65-F5344CB8AC3E}">
        <p14:creationId xmlns:p14="http://schemas.microsoft.com/office/powerpoint/2010/main" val="2860327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Y12-L1 D </a:t>
            </a:r>
          </a:p>
        </p:txBody>
      </p:sp>
      <p:pic>
        <p:nvPicPr>
          <p:cNvPr id="4" name="Picture 3">
            <a:extLst>
              <a:ext uri="{FF2B5EF4-FFF2-40B4-BE49-F238E27FC236}">
                <a16:creationId xmlns:a16="http://schemas.microsoft.com/office/drawing/2014/main" id="{862036FE-2C8D-4CFE-B09B-73F5FBE85CC4}"/>
              </a:ext>
            </a:extLst>
          </p:cNvPr>
          <p:cNvPicPr>
            <a:picLocks noChangeAspect="1"/>
          </p:cNvPicPr>
          <p:nvPr/>
        </p:nvPicPr>
        <p:blipFill>
          <a:blip r:embed="rId2"/>
          <a:stretch>
            <a:fillRect/>
          </a:stretch>
        </p:blipFill>
        <p:spPr>
          <a:xfrm>
            <a:off x="0" y="0"/>
            <a:ext cx="9144000" cy="2101516"/>
          </a:xfrm>
          <a:prstGeom prst="rect">
            <a:avLst/>
          </a:prstGeom>
        </p:spPr>
      </p:pic>
    </p:spTree>
    <p:extLst>
      <p:ext uri="{BB962C8B-B14F-4D97-AF65-F5344CB8AC3E}">
        <p14:creationId xmlns:p14="http://schemas.microsoft.com/office/powerpoint/2010/main" val="1079739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Y12-L2 A</a:t>
            </a:r>
          </a:p>
        </p:txBody>
      </p:sp>
      <p:pic>
        <p:nvPicPr>
          <p:cNvPr id="4" name="Picture 3">
            <a:extLst>
              <a:ext uri="{FF2B5EF4-FFF2-40B4-BE49-F238E27FC236}">
                <a16:creationId xmlns:a16="http://schemas.microsoft.com/office/drawing/2014/main" id="{D4409D4C-3810-4BD2-9475-446E3B2B0F1F}"/>
              </a:ext>
            </a:extLst>
          </p:cNvPr>
          <p:cNvPicPr>
            <a:picLocks noChangeAspect="1"/>
          </p:cNvPicPr>
          <p:nvPr/>
        </p:nvPicPr>
        <p:blipFill>
          <a:blip r:embed="rId2"/>
          <a:stretch>
            <a:fillRect/>
          </a:stretch>
        </p:blipFill>
        <p:spPr>
          <a:xfrm>
            <a:off x="0" y="462398"/>
            <a:ext cx="9144000" cy="2262352"/>
          </a:xfrm>
          <a:prstGeom prst="rect">
            <a:avLst/>
          </a:prstGeom>
        </p:spPr>
      </p:pic>
    </p:spTree>
    <p:extLst>
      <p:ext uri="{BB962C8B-B14F-4D97-AF65-F5344CB8AC3E}">
        <p14:creationId xmlns:p14="http://schemas.microsoft.com/office/powerpoint/2010/main" val="2905197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861846"/>
            <a:ext cx="3479800" cy="1637232"/>
          </a:xfrm>
        </p:spPr>
        <p:txBody>
          <a:bodyPr>
            <a:normAutofit/>
          </a:bodyPr>
          <a:lstStyle/>
          <a:p>
            <a:pPr algn="l"/>
            <a:r>
              <a:rPr lang="en-US" sz="2000">
                <a:latin typeface="Arial" panose="020B0604020202020204" pitchFamily="34" charset="0"/>
                <a:cs typeface="Arial" panose="020B0604020202020204" pitchFamily="34" charset="0"/>
              </a:rPr>
              <a:t>Note:  Y12-L2E</a:t>
            </a:r>
          </a:p>
          <a:p>
            <a:pPr algn="l"/>
            <a:r>
              <a:rPr lang="en-US" sz="2000" err="1">
                <a:latin typeface="Arial" panose="020B0604020202020204" pitchFamily="34" charset="0"/>
                <a:cs typeface="Arial" panose="020B0604020202020204" pitchFamily="34" charset="0"/>
              </a:rPr>
              <a:t>Lugol</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biết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tế</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bào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tiết</a:t>
            </a:r>
            <a:r>
              <a:rPr lang="en-US" sz="2000">
                <a:latin typeface="Arial" panose="020B0604020202020204" pitchFamily="34" charset="0"/>
                <a:cs typeface="Arial" panose="020B0604020202020204" pitchFamily="34" charset="0"/>
              </a:rPr>
              <a:t> glycogen hay </a:t>
            </a:r>
            <a:r>
              <a:rPr lang="en-US" sz="2000" err="1">
                <a:latin typeface="Arial" panose="020B0604020202020204" pitchFamily="34" charset="0"/>
                <a:cs typeface="Arial" panose="020B0604020202020204" pitchFamily="34" charset="0"/>
              </a:rPr>
              <a:t>không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không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mang</a:t>
            </a:r>
            <a:r>
              <a:rPr lang="en-US" sz="2000">
                <a:latin typeface="Arial" panose="020B0604020202020204" pitchFamily="34" charset="0"/>
                <a:cs typeface="Arial" panose="020B0604020202020204" pitchFamily="34" charset="0"/>
              </a:rPr>
              <a:t> ý </a:t>
            </a:r>
            <a:r>
              <a:rPr lang="en-US" sz="2000" err="1">
                <a:latin typeface="Arial" panose="020B0604020202020204" pitchFamily="34" charset="0"/>
                <a:cs typeface="Arial" panose="020B0604020202020204" pitchFamily="34" charset="0"/>
              </a:rPr>
              <a:t>nghĩa</a:t>
            </a:r>
            <a:r>
              <a:rPr lang="en-US" sz="2000">
                <a:latin typeface="Arial" panose="020B0604020202020204" pitchFamily="34" charset="0"/>
                <a:cs typeface="Arial" panose="020B0604020202020204" pitchFamily="34" charset="0"/>
              </a:rPr>
              <a:t>.</a:t>
            </a:r>
          </a:p>
          <a:p>
            <a:pPr algn="l"/>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137234-0D1C-4514-8172-B89705F9A6E4}"/>
              </a:ext>
            </a:extLst>
          </p:cNvPr>
          <p:cNvPicPr>
            <a:picLocks noChangeAspect="1"/>
          </p:cNvPicPr>
          <p:nvPr/>
        </p:nvPicPr>
        <p:blipFill>
          <a:blip r:embed="rId3"/>
          <a:stretch>
            <a:fillRect/>
          </a:stretch>
        </p:blipFill>
        <p:spPr>
          <a:xfrm>
            <a:off x="0" y="358922"/>
            <a:ext cx="9144000" cy="2129629"/>
          </a:xfrm>
          <a:prstGeom prst="rect">
            <a:avLst/>
          </a:prstGeom>
        </p:spPr>
      </p:pic>
      <p:pic>
        <p:nvPicPr>
          <p:cNvPr id="6" name="Picture 5">
            <a:extLst>
              <a:ext uri="{FF2B5EF4-FFF2-40B4-BE49-F238E27FC236}">
                <a16:creationId xmlns:a16="http://schemas.microsoft.com/office/drawing/2014/main" id="{A9C14A57-DD9B-449C-9C25-AEA8D027970D}"/>
              </a:ext>
            </a:extLst>
          </p:cNvPr>
          <p:cNvPicPr>
            <a:picLocks noChangeAspect="1"/>
          </p:cNvPicPr>
          <p:nvPr/>
        </p:nvPicPr>
        <p:blipFill>
          <a:blip r:embed="rId4"/>
          <a:stretch>
            <a:fillRect/>
          </a:stretch>
        </p:blipFill>
        <p:spPr>
          <a:xfrm>
            <a:off x="0" y="2488550"/>
            <a:ext cx="5123828" cy="1880899"/>
          </a:xfrm>
          <a:prstGeom prst="rect">
            <a:avLst/>
          </a:prstGeom>
        </p:spPr>
      </p:pic>
      <p:pic>
        <p:nvPicPr>
          <p:cNvPr id="1026" name="Picture 2">
            <a:extLst>
              <a:ext uri="{FF2B5EF4-FFF2-40B4-BE49-F238E27FC236}">
                <a16:creationId xmlns:a16="http://schemas.microsoft.com/office/drawing/2014/main" id="{D5113874-CAF6-4D9F-B24D-9BE203238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9800" y="4322724"/>
            <a:ext cx="5422900" cy="244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23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Y12-L2 A</a:t>
            </a:r>
          </a:p>
        </p:txBody>
      </p:sp>
      <p:pic>
        <p:nvPicPr>
          <p:cNvPr id="4" name="Picture 3">
            <a:extLst>
              <a:ext uri="{FF2B5EF4-FFF2-40B4-BE49-F238E27FC236}">
                <a16:creationId xmlns:a16="http://schemas.microsoft.com/office/drawing/2014/main" id="{4E53F85F-0B4B-4832-BD49-E2F7C5A088F6}"/>
              </a:ext>
            </a:extLst>
          </p:cNvPr>
          <p:cNvPicPr>
            <a:picLocks noChangeAspect="1"/>
          </p:cNvPicPr>
          <p:nvPr/>
        </p:nvPicPr>
        <p:blipFill>
          <a:blip r:embed="rId2"/>
          <a:stretch>
            <a:fillRect/>
          </a:stretch>
        </p:blipFill>
        <p:spPr>
          <a:xfrm>
            <a:off x="0" y="262710"/>
            <a:ext cx="9144000" cy="2111521"/>
          </a:xfrm>
          <a:prstGeom prst="rect">
            <a:avLst/>
          </a:prstGeom>
        </p:spPr>
      </p:pic>
    </p:spTree>
    <p:extLst>
      <p:ext uri="{BB962C8B-B14F-4D97-AF65-F5344CB8AC3E}">
        <p14:creationId xmlns:p14="http://schemas.microsoft.com/office/powerpoint/2010/main" val="4051232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482D-4E0D-439D-9537-3C4E3791646F}"/>
              </a:ext>
            </a:extLst>
          </p:cNvPr>
          <p:cNvSpPr>
            <a:spLocks noGrp="1"/>
          </p:cNvSpPr>
          <p:nvPr>
            <p:ph type="title"/>
          </p:nvPr>
        </p:nvSpPr>
        <p:spPr/>
        <p:txBody>
          <a:bodyPr>
            <a:normAutofit/>
          </a:bodyPr>
          <a:lstStyle/>
          <a:p>
            <a:r>
              <a:rPr lang="vi-VN" sz="8000">
                <a:solidFill>
                  <a:schemeClr val="bg1"/>
                </a:solidFill>
              </a:rPr>
              <a:t>Y11</a:t>
            </a:r>
          </a:p>
        </p:txBody>
      </p:sp>
    </p:spTree>
    <p:extLst>
      <p:ext uri="{BB962C8B-B14F-4D97-AF65-F5344CB8AC3E}">
        <p14:creationId xmlns:p14="http://schemas.microsoft.com/office/powerpoint/2010/main" val="3390963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Y11-L1E </a:t>
            </a:r>
          </a:p>
        </p:txBody>
      </p:sp>
      <p:pic>
        <p:nvPicPr>
          <p:cNvPr id="4" name="Picture 3">
            <a:extLst>
              <a:ext uri="{FF2B5EF4-FFF2-40B4-BE49-F238E27FC236}">
                <a16:creationId xmlns:a16="http://schemas.microsoft.com/office/drawing/2014/main" id="{E85B6835-A725-47B3-8565-5B2B1265CC8A}"/>
              </a:ext>
            </a:extLst>
          </p:cNvPr>
          <p:cNvPicPr>
            <a:picLocks noChangeAspect="1"/>
          </p:cNvPicPr>
          <p:nvPr/>
        </p:nvPicPr>
        <p:blipFill>
          <a:blip r:embed="rId2"/>
          <a:stretch>
            <a:fillRect/>
          </a:stretch>
        </p:blipFill>
        <p:spPr>
          <a:xfrm>
            <a:off x="-1" y="214855"/>
            <a:ext cx="9143999" cy="2672723"/>
          </a:xfrm>
          <a:prstGeom prst="rect">
            <a:avLst/>
          </a:prstGeom>
        </p:spPr>
      </p:pic>
    </p:spTree>
    <p:extLst>
      <p:ext uri="{BB962C8B-B14F-4D97-AF65-F5344CB8AC3E}">
        <p14:creationId xmlns:p14="http://schemas.microsoft.com/office/powerpoint/2010/main" val="1118826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Y11-L1E </a:t>
            </a:r>
          </a:p>
        </p:txBody>
      </p:sp>
      <p:pic>
        <p:nvPicPr>
          <p:cNvPr id="4" name="Picture 3">
            <a:extLst>
              <a:ext uri="{FF2B5EF4-FFF2-40B4-BE49-F238E27FC236}">
                <a16:creationId xmlns:a16="http://schemas.microsoft.com/office/drawing/2014/main" id="{D374AEEA-D67B-4485-AE11-4BE0DF165485}"/>
              </a:ext>
            </a:extLst>
          </p:cNvPr>
          <p:cNvPicPr>
            <a:picLocks noChangeAspect="1"/>
          </p:cNvPicPr>
          <p:nvPr/>
        </p:nvPicPr>
        <p:blipFill>
          <a:blip r:embed="rId2"/>
          <a:stretch>
            <a:fillRect/>
          </a:stretch>
        </p:blipFill>
        <p:spPr>
          <a:xfrm>
            <a:off x="0" y="0"/>
            <a:ext cx="9144000" cy="2181726"/>
          </a:xfrm>
          <a:prstGeom prst="rect">
            <a:avLst/>
          </a:prstGeom>
        </p:spPr>
      </p:pic>
    </p:spTree>
    <p:extLst>
      <p:ext uri="{BB962C8B-B14F-4D97-AF65-F5344CB8AC3E}">
        <p14:creationId xmlns:p14="http://schemas.microsoft.com/office/powerpoint/2010/main" val="3350847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Y11-L1 B </a:t>
            </a:r>
          </a:p>
        </p:txBody>
      </p:sp>
      <p:pic>
        <p:nvPicPr>
          <p:cNvPr id="4" name="Picture 3">
            <a:extLst>
              <a:ext uri="{FF2B5EF4-FFF2-40B4-BE49-F238E27FC236}">
                <a16:creationId xmlns:a16="http://schemas.microsoft.com/office/drawing/2014/main" id="{5FE6D4A6-F7F5-414A-8430-375619FBE9B2}"/>
              </a:ext>
            </a:extLst>
          </p:cNvPr>
          <p:cNvPicPr>
            <a:picLocks noChangeAspect="1"/>
          </p:cNvPicPr>
          <p:nvPr/>
        </p:nvPicPr>
        <p:blipFill>
          <a:blip r:embed="rId2"/>
          <a:stretch>
            <a:fillRect/>
          </a:stretch>
        </p:blipFill>
        <p:spPr>
          <a:xfrm>
            <a:off x="0" y="311590"/>
            <a:ext cx="9144000" cy="2720368"/>
          </a:xfrm>
          <a:prstGeom prst="rect">
            <a:avLst/>
          </a:prstGeom>
        </p:spPr>
      </p:pic>
    </p:spTree>
    <p:extLst>
      <p:ext uri="{BB962C8B-B14F-4D97-AF65-F5344CB8AC3E}">
        <p14:creationId xmlns:p14="http://schemas.microsoft.com/office/powerpoint/2010/main" val="1862969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482D-4E0D-439D-9537-3C4E3791646F}"/>
              </a:ext>
            </a:extLst>
          </p:cNvPr>
          <p:cNvSpPr>
            <a:spLocks noGrp="1"/>
          </p:cNvSpPr>
          <p:nvPr>
            <p:ph type="title"/>
          </p:nvPr>
        </p:nvSpPr>
        <p:spPr/>
        <p:txBody>
          <a:bodyPr>
            <a:normAutofit fontScale="90000"/>
          </a:bodyPr>
          <a:lstStyle/>
          <a:p>
            <a:r>
              <a:rPr lang="vi-VN" sz="8000">
                <a:solidFill>
                  <a:schemeClr val="bg1"/>
                </a:solidFill>
              </a:rPr>
              <a:t>TỐT NGHIỆP Y15</a:t>
            </a:r>
          </a:p>
        </p:txBody>
      </p:sp>
    </p:spTree>
    <p:extLst>
      <p:ext uri="{BB962C8B-B14F-4D97-AF65-F5344CB8AC3E}">
        <p14:creationId xmlns:p14="http://schemas.microsoft.com/office/powerpoint/2010/main" val="1062798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Y11-L1 A</a:t>
            </a:r>
          </a:p>
        </p:txBody>
      </p:sp>
      <p:pic>
        <p:nvPicPr>
          <p:cNvPr id="5" name="Picture 4">
            <a:extLst>
              <a:ext uri="{FF2B5EF4-FFF2-40B4-BE49-F238E27FC236}">
                <a16:creationId xmlns:a16="http://schemas.microsoft.com/office/drawing/2014/main" id="{F4BA5978-03BA-42D2-A6DF-A081F962379A}"/>
              </a:ext>
            </a:extLst>
          </p:cNvPr>
          <p:cNvPicPr>
            <a:picLocks noChangeAspect="1"/>
          </p:cNvPicPr>
          <p:nvPr/>
        </p:nvPicPr>
        <p:blipFill>
          <a:blip r:embed="rId2"/>
          <a:stretch>
            <a:fillRect/>
          </a:stretch>
        </p:blipFill>
        <p:spPr>
          <a:xfrm>
            <a:off x="0" y="414031"/>
            <a:ext cx="9144000" cy="1835425"/>
          </a:xfrm>
          <a:prstGeom prst="rect">
            <a:avLst/>
          </a:prstGeom>
        </p:spPr>
      </p:pic>
    </p:spTree>
    <p:extLst>
      <p:ext uri="{BB962C8B-B14F-4D97-AF65-F5344CB8AC3E}">
        <p14:creationId xmlns:p14="http://schemas.microsoft.com/office/powerpoint/2010/main" val="187972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YLT2019-L1B</a:t>
            </a:r>
          </a:p>
        </p:txBody>
      </p:sp>
      <p:pic>
        <p:nvPicPr>
          <p:cNvPr id="4" name="Picture 3">
            <a:extLst>
              <a:ext uri="{FF2B5EF4-FFF2-40B4-BE49-F238E27FC236}">
                <a16:creationId xmlns:a16="http://schemas.microsoft.com/office/drawing/2014/main" id="{A225A722-BA3B-4574-891F-ED0037C9884B}"/>
              </a:ext>
            </a:extLst>
          </p:cNvPr>
          <p:cNvPicPr>
            <a:picLocks noChangeAspect="1"/>
          </p:cNvPicPr>
          <p:nvPr/>
        </p:nvPicPr>
        <p:blipFill>
          <a:blip r:embed="rId2"/>
          <a:stretch>
            <a:fillRect/>
          </a:stretch>
        </p:blipFill>
        <p:spPr>
          <a:xfrm>
            <a:off x="0" y="463433"/>
            <a:ext cx="9144000" cy="2071219"/>
          </a:xfrm>
          <a:prstGeom prst="rect">
            <a:avLst/>
          </a:prstGeom>
        </p:spPr>
      </p:pic>
    </p:spTree>
    <p:extLst>
      <p:ext uri="{BB962C8B-B14F-4D97-AF65-F5344CB8AC3E}">
        <p14:creationId xmlns:p14="http://schemas.microsoft.com/office/powerpoint/2010/main" val="2033333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YLT2019-L1 B</a:t>
            </a:r>
          </a:p>
        </p:txBody>
      </p:sp>
      <p:pic>
        <p:nvPicPr>
          <p:cNvPr id="4" name="Picture 3">
            <a:extLst>
              <a:ext uri="{FF2B5EF4-FFF2-40B4-BE49-F238E27FC236}">
                <a16:creationId xmlns:a16="http://schemas.microsoft.com/office/drawing/2014/main" id="{0C26C253-F73C-4923-94F8-9564CA70DDA9}"/>
              </a:ext>
            </a:extLst>
          </p:cNvPr>
          <p:cNvPicPr>
            <a:picLocks noChangeAspect="1"/>
          </p:cNvPicPr>
          <p:nvPr/>
        </p:nvPicPr>
        <p:blipFill>
          <a:blip r:embed="rId2"/>
          <a:stretch>
            <a:fillRect/>
          </a:stretch>
        </p:blipFill>
        <p:spPr>
          <a:xfrm>
            <a:off x="-1" y="425473"/>
            <a:ext cx="9143999" cy="2590443"/>
          </a:xfrm>
          <a:prstGeom prst="rect">
            <a:avLst/>
          </a:prstGeom>
        </p:spPr>
      </p:pic>
    </p:spTree>
    <p:extLst>
      <p:ext uri="{BB962C8B-B14F-4D97-AF65-F5344CB8AC3E}">
        <p14:creationId xmlns:p14="http://schemas.microsoft.com/office/powerpoint/2010/main" val="698231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YLT2018-L1 B</a:t>
            </a:r>
          </a:p>
        </p:txBody>
      </p:sp>
      <p:pic>
        <p:nvPicPr>
          <p:cNvPr id="4" name="Picture 3">
            <a:extLst>
              <a:ext uri="{FF2B5EF4-FFF2-40B4-BE49-F238E27FC236}">
                <a16:creationId xmlns:a16="http://schemas.microsoft.com/office/drawing/2014/main" id="{9B75C0DD-EF97-4BC4-856D-B156C7660161}"/>
              </a:ext>
            </a:extLst>
          </p:cNvPr>
          <p:cNvPicPr>
            <a:picLocks noChangeAspect="1"/>
          </p:cNvPicPr>
          <p:nvPr/>
        </p:nvPicPr>
        <p:blipFill>
          <a:blip r:embed="rId2"/>
          <a:stretch>
            <a:fillRect/>
          </a:stretch>
        </p:blipFill>
        <p:spPr>
          <a:xfrm>
            <a:off x="0" y="383621"/>
            <a:ext cx="9144000" cy="2231242"/>
          </a:xfrm>
          <a:prstGeom prst="rect">
            <a:avLst/>
          </a:prstGeom>
        </p:spPr>
      </p:pic>
    </p:spTree>
    <p:extLst>
      <p:ext uri="{BB962C8B-B14F-4D97-AF65-F5344CB8AC3E}">
        <p14:creationId xmlns:p14="http://schemas.microsoft.com/office/powerpoint/2010/main" val="62064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YLT2018-L1 D </a:t>
            </a:r>
          </a:p>
        </p:txBody>
      </p:sp>
      <p:pic>
        <p:nvPicPr>
          <p:cNvPr id="4" name="Picture 3">
            <a:extLst>
              <a:ext uri="{FF2B5EF4-FFF2-40B4-BE49-F238E27FC236}">
                <a16:creationId xmlns:a16="http://schemas.microsoft.com/office/drawing/2014/main" id="{F4CBE350-88FE-474E-AE67-D650A4A0DC13}"/>
              </a:ext>
            </a:extLst>
          </p:cNvPr>
          <p:cNvPicPr>
            <a:picLocks noChangeAspect="1"/>
          </p:cNvPicPr>
          <p:nvPr/>
        </p:nvPicPr>
        <p:blipFill>
          <a:blip r:embed="rId2"/>
          <a:stretch>
            <a:fillRect/>
          </a:stretch>
        </p:blipFill>
        <p:spPr>
          <a:xfrm>
            <a:off x="0" y="334258"/>
            <a:ext cx="9144000" cy="3323342"/>
          </a:xfrm>
          <a:prstGeom prst="rect">
            <a:avLst/>
          </a:prstGeom>
        </p:spPr>
      </p:pic>
    </p:spTree>
    <p:extLst>
      <p:ext uri="{BB962C8B-B14F-4D97-AF65-F5344CB8AC3E}">
        <p14:creationId xmlns:p14="http://schemas.microsoft.com/office/powerpoint/2010/main" val="1899903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YLT2018-L1A </a:t>
            </a:r>
          </a:p>
        </p:txBody>
      </p:sp>
      <p:pic>
        <p:nvPicPr>
          <p:cNvPr id="4" name="Picture 3">
            <a:extLst>
              <a:ext uri="{FF2B5EF4-FFF2-40B4-BE49-F238E27FC236}">
                <a16:creationId xmlns:a16="http://schemas.microsoft.com/office/drawing/2014/main" id="{058FC743-F756-48BC-861B-B0E45EBF3A4F}"/>
              </a:ext>
            </a:extLst>
          </p:cNvPr>
          <p:cNvPicPr>
            <a:picLocks noChangeAspect="1"/>
          </p:cNvPicPr>
          <p:nvPr/>
        </p:nvPicPr>
        <p:blipFill>
          <a:blip r:embed="rId2"/>
          <a:stretch>
            <a:fillRect/>
          </a:stretch>
        </p:blipFill>
        <p:spPr>
          <a:xfrm>
            <a:off x="-1" y="176464"/>
            <a:ext cx="9143999" cy="2903620"/>
          </a:xfrm>
          <a:prstGeom prst="rect">
            <a:avLst/>
          </a:prstGeom>
        </p:spPr>
      </p:pic>
    </p:spTree>
    <p:extLst>
      <p:ext uri="{BB962C8B-B14F-4D97-AF65-F5344CB8AC3E}">
        <p14:creationId xmlns:p14="http://schemas.microsoft.com/office/powerpoint/2010/main" val="1189557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YLT2018-L2A </a:t>
            </a:r>
          </a:p>
        </p:txBody>
      </p:sp>
      <p:pic>
        <p:nvPicPr>
          <p:cNvPr id="4" name="Picture 3">
            <a:extLst>
              <a:ext uri="{FF2B5EF4-FFF2-40B4-BE49-F238E27FC236}">
                <a16:creationId xmlns:a16="http://schemas.microsoft.com/office/drawing/2014/main" id="{045DAD57-1CD8-4657-BF0E-A3876B829E10}"/>
              </a:ext>
            </a:extLst>
          </p:cNvPr>
          <p:cNvPicPr>
            <a:picLocks noChangeAspect="1"/>
          </p:cNvPicPr>
          <p:nvPr/>
        </p:nvPicPr>
        <p:blipFill>
          <a:blip r:embed="rId2"/>
          <a:stretch>
            <a:fillRect/>
          </a:stretch>
        </p:blipFill>
        <p:spPr>
          <a:xfrm>
            <a:off x="0" y="445724"/>
            <a:ext cx="9144000" cy="2361644"/>
          </a:xfrm>
          <a:prstGeom prst="rect">
            <a:avLst/>
          </a:prstGeom>
        </p:spPr>
      </p:pic>
    </p:spTree>
    <p:extLst>
      <p:ext uri="{BB962C8B-B14F-4D97-AF65-F5344CB8AC3E}">
        <p14:creationId xmlns:p14="http://schemas.microsoft.com/office/powerpoint/2010/main" val="1001867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YLT2018-L2 E </a:t>
            </a:r>
          </a:p>
          <a:p>
            <a:pPr algn="l"/>
            <a:r>
              <a:rPr lang="en-US" sz="2000" err="1">
                <a:latin typeface="Arial" panose="020B0604020202020204" pitchFamily="34" charset="0"/>
                <a:cs typeface="Arial" panose="020B0604020202020204" pitchFamily="34" charset="0"/>
              </a:rPr>
              <a:t>Vì</a:t>
            </a:r>
            <a:r>
              <a:rPr lang="en-US" sz="2000">
                <a:latin typeface="Arial" panose="020B0604020202020204" pitchFamily="34" charset="0"/>
                <a:cs typeface="Arial" panose="020B0604020202020204" pitchFamily="34" charset="0"/>
              </a:rPr>
              <a:t> ở </a:t>
            </a:r>
            <a:r>
              <a:rPr lang="en-US" sz="2000" err="1">
                <a:latin typeface="Arial" panose="020B0604020202020204" pitchFamily="34" charset="0"/>
                <a:cs typeface="Arial" panose="020B0604020202020204" pitchFamily="34" charset="0"/>
              </a:rPr>
              <a:t>đây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là</a:t>
            </a:r>
            <a:r>
              <a:rPr lang="en-US" sz="2000">
                <a:latin typeface="Arial" panose="020B0604020202020204" pitchFamily="34" charset="0"/>
                <a:cs typeface="Arial" panose="020B0604020202020204" pitchFamily="34" charset="0"/>
              </a:rPr>
              <a:t> HSIL </a:t>
            </a:r>
            <a:r>
              <a:rPr lang="en-US" sz="2000" err="1">
                <a:latin typeface="Arial" panose="020B0604020202020204" pitchFamily="34" charset="0"/>
                <a:cs typeface="Arial" panose="020B0604020202020204" pitchFamily="34" charset="0"/>
              </a:rPr>
              <a:t>nên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chọn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nạo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kênh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Nếu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là</a:t>
            </a:r>
            <a:r>
              <a:rPr lang="en-US" sz="2000">
                <a:latin typeface="Arial" panose="020B0604020202020204" pitchFamily="34" charset="0"/>
                <a:cs typeface="Arial" panose="020B0604020202020204" pitchFamily="34" charset="0"/>
              </a:rPr>
              <a:t> LSIL </a:t>
            </a:r>
            <a:r>
              <a:rPr lang="en-US" sz="2000" err="1">
                <a:latin typeface="Arial" panose="020B0604020202020204" pitchFamily="34" charset="0"/>
                <a:cs typeface="Arial" panose="020B0604020202020204" pitchFamily="34" charset="0"/>
              </a:rPr>
              <a:t>thì</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Lugol</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liên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quan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sinh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thiết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thế</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nào</a:t>
            </a:r>
            <a:r>
              <a:rPr lang="en-US" sz="200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496D8A92-F01D-453A-840F-E2190BBB60A5}"/>
              </a:ext>
            </a:extLst>
          </p:cNvPr>
          <p:cNvPicPr>
            <a:picLocks noChangeAspect="1"/>
          </p:cNvPicPr>
          <p:nvPr/>
        </p:nvPicPr>
        <p:blipFill>
          <a:blip r:embed="rId2"/>
          <a:stretch>
            <a:fillRect/>
          </a:stretch>
        </p:blipFill>
        <p:spPr>
          <a:xfrm>
            <a:off x="0" y="140367"/>
            <a:ext cx="9144000" cy="3100137"/>
          </a:xfrm>
          <a:prstGeom prst="rect">
            <a:avLst/>
          </a:prstGeom>
        </p:spPr>
      </p:pic>
    </p:spTree>
    <p:extLst>
      <p:ext uri="{BB962C8B-B14F-4D97-AF65-F5344CB8AC3E}">
        <p14:creationId xmlns:p14="http://schemas.microsoft.com/office/powerpoint/2010/main" val="3475799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 YLT2018-L2 A</a:t>
            </a:r>
          </a:p>
        </p:txBody>
      </p:sp>
      <p:pic>
        <p:nvPicPr>
          <p:cNvPr id="4" name="Picture 3">
            <a:extLst>
              <a:ext uri="{FF2B5EF4-FFF2-40B4-BE49-F238E27FC236}">
                <a16:creationId xmlns:a16="http://schemas.microsoft.com/office/drawing/2014/main" id="{F87260DF-6A85-4369-83EB-45A64EA7D772}"/>
              </a:ext>
            </a:extLst>
          </p:cNvPr>
          <p:cNvPicPr>
            <a:picLocks noChangeAspect="1"/>
          </p:cNvPicPr>
          <p:nvPr/>
        </p:nvPicPr>
        <p:blipFill>
          <a:blip r:embed="rId2"/>
          <a:stretch>
            <a:fillRect/>
          </a:stretch>
        </p:blipFill>
        <p:spPr>
          <a:xfrm>
            <a:off x="0" y="232963"/>
            <a:ext cx="9144000" cy="3196037"/>
          </a:xfrm>
          <a:prstGeom prst="rect">
            <a:avLst/>
          </a:prstGeom>
        </p:spPr>
      </p:pic>
    </p:spTree>
    <p:extLst>
      <p:ext uri="{BB962C8B-B14F-4D97-AF65-F5344CB8AC3E}">
        <p14:creationId xmlns:p14="http://schemas.microsoft.com/office/powerpoint/2010/main" val="1795922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0"/>
            <a:ext cx="9144000" cy="1835426"/>
          </a:xfrm>
        </p:spPr>
        <p:txBody>
          <a:bodyPr>
            <a:normAutofit/>
          </a:bodyPr>
          <a:lstStyle/>
          <a:p>
            <a:pPr algn="l"/>
            <a:r>
              <a:rPr lang="en-US" sz="8000">
                <a:solidFill>
                  <a:schemeClr val="bg1"/>
                </a:solidFill>
                <a:latin typeface="Times New Roman" panose="02020603050405020304" pitchFamily="18" charset="0"/>
                <a:cs typeface="Times New Roman" panose="02020603050405020304" pitchFamily="18" charset="0"/>
              </a:rPr>
              <a:t>LÝ THUYẾT Y15</a:t>
            </a:r>
          </a:p>
        </p:txBody>
      </p:sp>
    </p:spTree>
    <p:extLst>
      <p:ext uri="{BB962C8B-B14F-4D97-AF65-F5344CB8AC3E}">
        <p14:creationId xmlns:p14="http://schemas.microsoft.com/office/powerpoint/2010/main" val="3700241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D1872A-2821-4F09-A2EF-E14079411236}"/>
              </a:ext>
            </a:extLst>
          </p:cNvPr>
          <p:cNvPicPr>
            <a:picLocks noChangeAspect="1"/>
          </p:cNvPicPr>
          <p:nvPr/>
        </p:nvPicPr>
        <p:blipFill>
          <a:blip r:embed="rId3"/>
          <a:stretch>
            <a:fillRect/>
          </a:stretch>
        </p:blipFill>
        <p:spPr>
          <a:xfrm>
            <a:off x="0" y="0"/>
            <a:ext cx="9144000" cy="4114800"/>
          </a:xfrm>
          <a:prstGeom prst="rect">
            <a:avLst/>
          </a:prstGeom>
        </p:spPr>
      </p:pic>
      <p:pic>
        <p:nvPicPr>
          <p:cNvPr id="3" name="Picture 2">
            <a:extLst>
              <a:ext uri="{FF2B5EF4-FFF2-40B4-BE49-F238E27FC236}">
                <a16:creationId xmlns:a16="http://schemas.microsoft.com/office/drawing/2014/main" id="{962D95A8-6AB1-45DE-9473-1B526A0E934D}"/>
              </a:ext>
            </a:extLst>
          </p:cNvPr>
          <p:cNvPicPr>
            <a:picLocks noChangeAspect="1"/>
          </p:cNvPicPr>
          <p:nvPr/>
        </p:nvPicPr>
        <p:blipFill>
          <a:blip r:embed="rId4"/>
          <a:stretch>
            <a:fillRect/>
          </a:stretch>
        </p:blipFill>
        <p:spPr>
          <a:xfrm>
            <a:off x="4288571" y="3214468"/>
            <a:ext cx="7176597" cy="4128894"/>
          </a:xfrm>
          <a:prstGeom prst="rect">
            <a:avLst/>
          </a:prstGeom>
        </p:spPr>
      </p:pic>
    </p:spTree>
    <p:extLst>
      <p:ext uri="{BB962C8B-B14F-4D97-AF65-F5344CB8AC3E}">
        <p14:creationId xmlns:p14="http://schemas.microsoft.com/office/powerpoint/2010/main" val="3423370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4F3B73-BD67-4EEF-AF1F-082DEB3F0F3E}"/>
              </a:ext>
            </a:extLst>
          </p:cNvPr>
          <p:cNvPicPr>
            <a:picLocks noChangeAspect="1"/>
          </p:cNvPicPr>
          <p:nvPr/>
        </p:nvPicPr>
        <p:blipFill>
          <a:blip r:embed="rId3"/>
          <a:stretch>
            <a:fillRect/>
          </a:stretch>
        </p:blipFill>
        <p:spPr>
          <a:xfrm>
            <a:off x="0" y="0"/>
            <a:ext cx="7525800" cy="1590897"/>
          </a:xfrm>
          <a:prstGeom prst="rect">
            <a:avLst/>
          </a:prstGeom>
        </p:spPr>
      </p:pic>
      <p:pic>
        <p:nvPicPr>
          <p:cNvPr id="10" name="Picture 9">
            <a:extLst>
              <a:ext uri="{FF2B5EF4-FFF2-40B4-BE49-F238E27FC236}">
                <a16:creationId xmlns:a16="http://schemas.microsoft.com/office/drawing/2014/main" id="{CAF048EA-DED3-4D9F-B5DF-EA9A6B0D9DA9}"/>
              </a:ext>
            </a:extLst>
          </p:cNvPr>
          <p:cNvPicPr>
            <a:picLocks noChangeAspect="1"/>
          </p:cNvPicPr>
          <p:nvPr/>
        </p:nvPicPr>
        <p:blipFill>
          <a:blip r:embed="rId4"/>
          <a:stretch>
            <a:fillRect/>
          </a:stretch>
        </p:blipFill>
        <p:spPr>
          <a:xfrm>
            <a:off x="0" y="1590897"/>
            <a:ext cx="7535327" cy="1571844"/>
          </a:xfrm>
          <a:prstGeom prst="rect">
            <a:avLst/>
          </a:prstGeom>
        </p:spPr>
      </p:pic>
      <p:pic>
        <p:nvPicPr>
          <p:cNvPr id="3" name="Picture 2">
            <a:extLst>
              <a:ext uri="{FF2B5EF4-FFF2-40B4-BE49-F238E27FC236}">
                <a16:creationId xmlns:a16="http://schemas.microsoft.com/office/drawing/2014/main" id="{9616C1DC-79C2-426A-B24E-4E18F7D1A0B1}"/>
              </a:ext>
            </a:extLst>
          </p:cNvPr>
          <p:cNvPicPr>
            <a:picLocks noChangeAspect="1"/>
          </p:cNvPicPr>
          <p:nvPr/>
        </p:nvPicPr>
        <p:blipFill>
          <a:blip r:embed="rId5"/>
          <a:stretch>
            <a:fillRect/>
          </a:stretch>
        </p:blipFill>
        <p:spPr>
          <a:xfrm>
            <a:off x="4803820" y="1391069"/>
            <a:ext cx="1222400" cy="818503"/>
          </a:xfrm>
          <a:prstGeom prst="rect">
            <a:avLst/>
          </a:prstGeom>
        </p:spPr>
      </p:pic>
    </p:spTree>
    <p:extLst>
      <p:ext uri="{BB962C8B-B14F-4D97-AF65-F5344CB8AC3E}">
        <p14:creationId xmlns:p14="http://schemas.microsoft.com/office/powerpoint/2010/main" val="3153950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E0B6-7759-4D19-BEDA-43AD711DA0BA}"/>
              </a:ext>
            </a:extLst>
          </p:cNvPr>
          <p:cNvSpPr>
            <a:spLocks noGrp="1"/>
          </p:cNvSpPr>
          <p:nvPr>
            <p:ph type="title"/>
          </p:nvPr>
        </p:nvSpPr>
        <p:spPr/>
        <p:txBody>
          <a:bodyPr/>
          <a:lstStyle/>
          <a:p>
            <a:endParaRPr lang="vi-VN"/>
          </a:p>
        </p:txBody>
      </p:sp>
      <p:sp>
        <p:nvSpPr>
          <p:cNvPr id="3" name="Content Placeholder 2">
            <a:extLst>
              <a:ext uri="{FF2B5EF4-FFF2-40B4-BE49-F238E27FC236}">
                <a16:creationId xmlns:a16="http://schemas.microsoft.com/office/drawing/2014/main" id="{7A56A40E-55EB-4E7F-97F6-8797C8E5FBC1}"/>
              </a:ext>
            </a:extLst>
          </p:cNvPr>
          <p:cNvSpPr>
            <a:spLocks noGrp="1"/>
          </p:cNvSpPr>
          <p:nvPr>
            <p:ph idx="1"/>
          </p:nvPr>
        </p:nvSpPr>
        <p:spPr/>
        <p:txBody>
          <a:bodyPr/>
          <a:lstStyle/>
          <a:p>
            <a:endParaRPr lang="vi-VN"/>
          </a:p>
        </p:txBody>
      </p:sp>
      <p:pic>
        <p:nvPicPr>
          <p:cNvPr id="5" name="Picture 4">
            <a:extLst>
              <a:ext uri="{FF2B5EF4-FFF2-40B4-BE49-F238E27FC236}">
                <a16:creationId xmlns:a16="http://schemas.microsoft.com/office/drawing/2014/main" id="{FD66BB8F-25AA-4CD9-945D-48DC0AE8317C}"/>
              </a:ext>
            </a:extLst>
          </p:cNvPr>
          <p:cNvPicPr>
            <a:picLocks noChangeAspect="1"/>
          </p:cNvPicPr>
          <p:nvPr/>
        </p:nvPicPr>
        <p:blipFill>
          <a:blip r:embed="rId2"/>
          <a:stretch>
            <a:fillRect/>
          </a:stretch>
        </p:blipFill>
        <p:spPr>
          <a:xfrm>
            <a:off x="18414" y="561575"/>
            <a:ext cx="9107171" cy="5734850"/>
          </a:xfrm>
          <a:prstGeom prst="rect">
            <a:avLst/>
          </a:prstGeom>
        </p:spPr>
      </p:pic>
    </p:spTree>
    <p:extLst>
      <p:ext uri="{BB962C8B-B14F-4D97-AF65-F5344CB8AC3E}">
        <p14:creationId xmlns:p14="http://schemas.microsoft.com/office/powerpoint/2010/main" val="1907045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2093C-B28F-41EE-9278-341B76F1D62B}"/>
              </a:ext>
            </a:extLst>
          </p:cNvPr>
          <p:cNvPicPr>
            <a:picLocks noChangeAspect="1"/>
          </p:cNvPicPr>
          <p:nvPr/>
        </p:nvPicPr>
        <p:blipFill>
          <a:blip r:embed="rId3"/>
          <a:stretch>
            <a:fillRect/>
          </a:stretch>
        </p:blipFill>
        <p:spPr>
          <a:xfrm>
            <a:off x="0" y="0"/>
            <a:ext cx="9144000" cy="2982046"/>
          </a:xfrm>
          <a:prstGeom prst="rect">
            <a:avLst/>
          </a:prstGeom>
        </p:spPr>
      </p:pic>
      <p:pic>
        <p:nvPicPr>
          <p:cNvPr id="5" name="Picture 4">
            <a:extLst>
              <a:ext uri="{FF2B5EF4-FFF2-40B4-BE49-F238E27FC236}">
                <a16:creationId xmlns:a16="http://schemas.microsoft.com/office/drawing/2014/main" id="{040F30F8-9AFE-4F23-8B33-E26C50C8EFD2}"/>
              </a:ext>
            </a:extLst>
          </p:cNvPr>
          <p:cNvPicPr>
            <a:picLocks noChangeAspect="1"/>
          </p:cNvPicPr>
          <p:nvPr/>
        </p:nvPicPr>
        <p:blipFill>
          <a:blip r:embed="rId4"/>
          <a:stretch>
            <a:fillRect/>
          </a:stretch>
        </p:blipFill>
        <p:spPr>
          <a:xfrm>
            <a:off x="0" y="2982046"/>
            <a:ext cx="9144000" cy="3811174"/>
          </a:xfrm>
          <a:prstGeom prst="rect">
            <a:avLst/>
          </a:prstGeom>
        </p:spPr>
      </p:pic>
    </p:spTree>
    <p:extLst>
      <p:ext uri="{BB962C8B-B14F-4D97-AF65-F5344CB8AC3E}">
        <p14:creationId xmlns:p14="http://schemas.microsoft.com/office/powerpoint/2010/main" val="2197313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FA1A6D-95FB-4984-98AC-2361625C8E0F}"/>
              </a:ext>
            </a:extLst>
          </p:cNvPr>
          <p:cNvPicPr>
            <a:picLocks noChangeAspect="1"/>
          </p:cNvPicPr>
          <p:nvPr/>
        </p:nvPicPr>
        <p:blipFill>
          <a:blip r:embed="rId3"/>
          <a:stretch>
            <a:fillRect/>
          </a:stretch>
        </p:blipFill>
        <p:spPr>
          <a:xfrm>
            <a:off x="0" y="0"/>
            <a:ext cx="9144000" cy="2161053"/>
          </a:xfrm>
          <a:prstGeom prst="rect">
            <a:avLst/>
          </a:prstGeom>
        </p:spPr>
      </p:pic>
    </p:spTree>
    <p:extLst>
      <p:ext uri="{BB962C8B-B14F-4D97-AF65-F5344CB8AC3E}">
        <p14:creationId xmlns:p14="http://schemas.microsoft.com/office/powerpoint/2010/main" val="1757520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E9647-9F69-41DB-B49C-855B4FABE4C1}"/>
              </a:ext>
            </a:extLst>
          </p:cNvPr>
          <p:cNvPicPr>
            <a:picLocks noChangeAspect="1"/>
          </p:cNvPicPr>
          <p:nvPr/>
        </p:nvPicPr>
        <p:blipFill>
          <a:blip r:embed="rId3"/>
          <a:stretch>
            <a:fillRect/>
          </a:stretch>
        </p:blipFill>
        <p:spPr>
          <a:xfrm>
            <a:off x="0" y="0"/>
            <a:ext cx="9144000" cy="2833196"/>
          </a:xfrm>
          <a:prstGeom prst="rect">
            <a:avLst/>
          </a:prstGeom>
        </p:spPr>
      </p:pic>
    </p:spTree>
    <p:extLst>
      <p:ext uri="{BB962C8B-B14F-4D97-AF65-F5344CB8AC3E}">
        <p14:creationId xmlns:p14="http://schemas.microsoft.com/office/powerpoint/2010/main" val="3463263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02C7D-92C9-4E36-8598-5F55829A855A}"/>
              </a:ext>
            </a:extLst>
          </p:cNvPr>
          <p:cNvPicPr>
            <a:picLocks noChangeAspect="1"/>
          </p:cNvPicPr>
          <p:nvPr/>
        </p:nvPicPr>
        <p:blipFill>
          <a:blip r:embed="rId3"/>
          <a:stretch>
            <a:fillRect/>
          </a:stretch>
        </p:blipFill>
        <p:spPr>
          <a:xfrm>
            <a:off x="0" y="-414669"/>
            <a:ext cx="9144000" cy="5515429"/>
          </a:xfrm>
          <a:prstGeom prst="rect">
            <a:avLst/>
          </a:prstGeom>
        </p:spPr>
      </p:pic>
      <p:pic>
        <p:nvPicPr>
          <p:cNvPr id="4" name="Picture 3">
            <a:extLst>
              <a:ext uri="{FF2B5EF4-FFF2-40B4-BE49-F238E27FC236}">
                <a16:creationId xmlns:a16="http://schemas.microsoft.com/office/drawing/2014/main" id="{0D0994F1-D113-4F8A-AC58-74E682D7CF74}"/>
              </a:ext>
            </a:extLst>
          </p:cNvPr>
          <p:cNvPicPr>
            <a:picLocks noChangeAspect="1"/>
          </p:cNvPicPr>
          <p:nvPr/>
        </p:nvPicPr>
        <p:blipFill>
          <a:blip r:embed="rId4"/>
          <a:stretch>
            <a:fillRect/>
          </a:stretch>
        </p:blipFill>
        <p:spPr>
          <a:xfrm>
            <a:off x="0" y="-414669"/>
            <a:ext cx="9144000" cy="234684"/>
          </a:xfrm>
          <a:prstGeom prst="rect">
            <a:avLst/>
          </a:prstGeom>
        </p:spPr>
      </p:pic>
      <p:pic>
        <p:nvPicPr>
          <p:cNvPr id="6" name="Picture 5">
            <a:extLst>
              <a:ext uri="{FF2B5EF4-FFF2-40B4-BE49-F238E27FC236}">
                <a16:creationId xmlns:a16="http://schemas.microsoft.com/office/drawing/2014/main" id="{2A9AC242-5559-4DE1-860C-630EA3A14D6E}"/>
              </a:ext>
            </a:extLst>
          </p:cNvPr>
          <p:cNvPicPr>
            <a:picLocks noChangeAspect="1"/>
          </p:cNvPicPr>
          <p:nvPr/>
        </p:nvPicPr>
        <p:blipFill>
          <a:blip r:embed="rId5"/>
          <a:stretch>
            <a:fillRect/>
          </a:stretch>
        </p:blipFill>
        <p:spPr>
          <a:xfrm>
            <a:off x="0" y="5100760"/>
            <a:ext cx="9144000" cy="191588"/>
          </a:xfrm>
          <a:prstGeom prst="rect">
            <a:avLst/>
          </a:prstGeom>
        </p:spPr>
      </p:pic>
    </p:spTree>
    <p:extLst>
      <p:ext uri="{BB962C8B-B14F-4D97-AF65-F5344CB8AC3E}">
        <p14:creationId xmlns:p14="http://schemas.microsoft.com/office/powerpoint/2010/main" val="2460372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5B073-5B0B-42D6-95FD-C09854D5C038}"/>
              </a:ext>
            </a:extLst>
          </p:cNvPr>
          <p:cNvPicPr>
            <a:picLocks noChangeAspect="1"/>
          </p:cNvPicPr>
          <p:nvPr/>
        </p:nvPicPr>
        <p:blipFill>
          <a:blip r:embed="rId3"/>
          <a:stretch>
            <a:fillRect/>
          </a:stretch>
        </p:blipFill>
        <p:spPr>
          <a:xfrm>
            <a:off x="0" y="0"/>
            <a:ext cx="9144000" cy="3311912"/>
          </a:xfrm>
          <a:prstGeom prst="rect">
            <a:avLst/>
          </a:prstGeom>
        </p:spPr>
      </p:pic>
      <p:pic>
        <p:nvPicPr>
          <p:cNvPr id="4" name="Picture 3">
            <a:extLst>
              <a:ext uri="{FF2B5EF4-FFF2-40B4-BE49-F238E27FC236}">
                <a16:creationId xmlns:a16="http://schemas.microsoft.com/office/drawing/2014/main" id="{38791C92-AD8B-4BB6-8799-D698884EA90D}"/>
              </a:ext>
            </a:extLst>
          </p:cNvPr>
          <p:cNvPicPr>
            <a:picLocks noChangeAspect="1"/>
          </p:cNvPicPr>
          <p:nvPr/>
        </p:nvPicPr>
        <p:blipFill>
          <a:blip r:embed="rId4"/>
          <a:stretch>
            <a:fillRect/>
          </a:stretch>
        </p:blipFill>
        <p:spPr>
          <a:xfrm>
            <a:off x="3564267" y="3311912"/>
            <a:ext cx="2868432" cy="1621729"/>
          </a:xfrm>
          <a:prstGeom prst="rect">
            <a:avLst/>
          </a:prstGeom>
        </p:spPr>
      </p:pic>
      <p:pic>
        <p:nvPicPr>
          <p:cNvPr id="6" name="Picture 5">
            <a:extLst>
              <a:ext uri="{FF2B5EF4-FFF2-40B4-BE49-F238E27FC236}">
                <a16:creationId xmlns:a16="http://schemas.microsoft.com/office/drawing/2014/main" id="{C8490B66-5D94-413B-BF2A-F0F8A752306D}"/>
              </a:ext>
            </a:extLst>
          </p:cNvPr>
          <p:cNvPicPr>
            <a:picLocks noChangeAspect="1"/>
          </p:cNvPicPr>
          <p:nvPr/>
        </p:nvPicPr>
        <p:blipFill>
          <a:blip r:embed="rId5"/>
          <a:stretch>
            <a:fillRect/>
          </a:stretch>
        </p:blipFill>
        <p:spPr>
          <a:xfrm>
            <a:off x="0" y="3311912"/>
            <a:ext cx="3488048" cy="1446011"/>
          </a:xfrm>
          <a:prstGeom prst="rect">
            <a:avLst/>
          </a:prstGeom>
        </p:spPr>
      </p:pic>
    </p:spTree>
    <p:extLst>
      <p:ext uri="{BB962C8B-B14F-4D97-AF65-F5344CB8AC3E}">
        <p14:creationId xmlns:p14="http://schemas.microsoft.com/office/powerpoint/2010/main" val="2759651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981A8-892B-4B42-8526-B22C2DCC73D5}"/>
              </a:ext>
            </a:extLst>
          </p:cNvPr>
          <p:cNvPicPr>
            <a:picLocks noChangeAspect="1"/>
          </p:cNvPicPr>
          <p:nvPr/>
        </p:nvPicPr>
        <p:blipFill>
          <a:blip r:embed="rId3"/>
          <a:stretch>
            <a:fillRect/>
          </a:stretch>
        </p:blipFill>
        <p:spPr>
          <a:xfrm>
            <a:off x="0" y="-1"/>
            <a:ext cx="9144000" cy="2104127"/>
          </a:xfrm>
          <a:prstGeom prst="rect">
            <a:avLst/>
          </a:prstGeom>
        </p:spPr>
      </p:pic>
      <p:pic>
        <p:nvPicPr>
          <p:cNvPr id="5" name="Picture 4">
            <a:extLst>
              <a:ext uri="{FF2B5EF4-FFF2-40B4-BE49-F238E27FC236}">
                <a16:creationId xmlns:a16="http://schemas.microsoft.com/office/drawing/2014/main" id="{0BE9E72D-B8CA-42DE-921F-A3E50D007E5A}"/>
              </a:ext>
            </a:extLst>
          </p:cNvPr>
          <p:cNvPicPr>
            <a:picLocks noChangeAspect="1"/>
          </p:cNvPicPr>
          <p:nvPr/>
        </p:nvPicPr>
        <p:blipFill>
          <a:blip r:embed="rId4"/>
          <a:stretch>
            <a:fillRect/>
          </a:stretch>
        </p:blipFill>
        <p:spPr>
          <a:xfrm>
            <a:off x="0" y="2104125"/>
            <a:ext cx="9144000" cy="889927"/>
          </a:xfrm>
          <a:prstGeom prst="rect">
            <a:avLst/>
          </a:prstGeom>
        </p:spPr>
      </p:pic>
      <p:pic>
        <p:nvPicPr>
          <p:cNvPr id="7" name="Picture 6">
            <a:extLst>
              <a:ext uri="{FF2B5EF4-FFF2-40B4-BE49-F238E27FC236}">
                <a16:creationId xmlns:a16="http://schemas.microsoft.com/office/drawing/2014/main" id="{92FEA7DD-1F76-42D6-BB94-2D5FA352FA56}"/>
              </a:ext>
            </a:extLst>
          </p:cNvPr>
          <p:cNvPicPr>
            <a:picLocks noChangeAspect="1"/>
          </p:cNvPicPr>
          <p:nvPr/>
        </p:nvPicPr>
        <p:blipFill>
          <a:blip r:embed="rId5"/>
          <a:stretch>
            <a:fillRect/>
          </a:stretch>
        </p:blipFill>
        <p:spPr>
          <a:xfrm>
            <a:off x="0" y="3013299"/>
            <a:ext cx="9144000" cy="2439142"/>
          </a:xfrm>
          <a:prstGeom prst="rect">
            <a:avLst/>
          </a:prstGeom>
        </p:spPr>
      </p:pic>
      <p:pic>
        <p:nvPicPr>
          <p:cNvPr id="4" name="Picture 3">
            <a:extLst>
              <a:ext uri="{FF2B5EF4-FFF2-40B4-BE49-F238E27FC236}">
                <a16:creationId xmlns:a16="http://schemas.microsoft.com/office/drawing/2014/main" id="{DFB135C9-D3B3-4301-889F-9AED4466CD90}"/>
              </a:ext>
            </a:extLst>
          </p:cNvPr>
          <p:cNvPicPr>
            <a:picLocks noChangeAspect="1"/>
          </p:cNvPicPr>
          <p:nvPr/>
        </p:nvPicPr>
        <p:blipFill>
          <a:blip r:embed="rId6"/>
          <a:stretch>
            <a:fillRect/>
          </a:stretch>
        </p:blipFill>
        <p:spPr>
          <a:xfrm>
            <a:off x="3829423" y="5471688"/>
            <a:ext cx="5314577" cy="1122120"/>
          </a:xfrm>
          <a:prstGeom prst="rect">
            <a:avLst/>
          </a:prstGeom>
        </p:spPr>
      </p:pic>
    </p:spTree>
    <p:extLst>
      <p:ext uri="{BB962C8B-B14F-4D97-AF65-F5344CB8AC3E}">
        <p14:creationId xmlns:p14="http://schemas.microsoft.com/office/powerpoint/2010/main" val="679629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72A99-C52B-4C34-B399-6B1C9AFD643A}"/>
              </a:ext>
            </a:extLst>
          </p:cNvPr>
          <p:cNvPicPr>
            <a:picLocks noChangeAspect="1"/>
          </p:cNvPicPr>
          <p:nvPr/>
        </p:nvPicPr>
        <p:blipFill>
          <a:blip r:embed="rId3"/>
          <a:stretch>
            <a:fillRect/>
          </a:stretch>
        </p:blipFill>
        <p:spPr>
          <a:xfrm>
            <a:off x="0" y="0"/>
            <a:ext cx="9144000" cy="3319232"/>
          </a:xfrm>
          <a:prstGeom prst="rect">
            <a:avLst/>
          </a:prstGeom>
        </p:spPr>
      </p:pic>
      <p:pic>
        <p:nvPicPr>
          <p:cNvPr id="5" name="Picture 4">
            <a:extLst>
              <a:ext uri="{FF2B5EF4-FFF2-40B4-BE49-F238E27FC236}">
                <a16:creationId xmlns:a16="http://schemas.microsoft.com/office/drawing/2014/main" id="{EE4C2746-C5BC-4222-B614-43B81F472267}"/>
              </a:ext>
            </a:extLst>
          </p:cNvPr>
          <p:cNvPicPr>
            <a:picLocks noChangeAspect="1"/>
          </p:cNvPicPr>
          <p:nvPr/>
        </p:nvPicPr>
        <p:blipFill>
          <a:blip r:embed="rId4"/>
          <a:stretch>
            <a:fillRect/>
          </a:stretch>
        </p:blipFill>
        <p:spPr>
          <a:xfrm>
            <a:off x="0" y="3319232"/>
            <a:ext cx="9144000" cy="3392905"/>
          </a:xfrm>
          <a:prstGeom prst="rect">
            <a:avLst/>
          </a:prstGeom>
        </p:spPr>
      </p:pic>
    </p:spTree>
    <p:extLst>
      <p:ext uri="{BB962C8B-B14F-4D97-AF65-F5344CB8AC3E}">
        <p14:creationId xmlns:p14="http://schemas.microsoft.com/office/powerpoint/2010/main" val="3868298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85285-4141-49E6-BA17-22D5223AD7F6}"/>
              </a:ext>
            </a:extLst>
          </p:cNvPr>
          <p:cNvPicPr>
            <a:picLocks noChangeAspect="1"/>
          </p:cNvPicPr>
          <p:nvPr/>
        </p:nvPicPr>
        <p:blipFill>
          <a:blip r:embed="rId3"/>
          <a:stretch>
            <a:fillRect/>
          </a:stretch>
        </p:blipFill>
        <p:spPr>
          <a:xfrm>
            <a:off x="0" y="0"/>
            <a:ext cx="9144000" cy="3257651"/>
          </a:xfrm>
          <a:prstGeom prst="rect">
            <a:avLst/>
          </a:prstGeom>
        </p:spPr>
      </p:pic>
      <p:pic>
        <p:nvPicPr>
          <p:cNvPr id="5" name="Picture 4">
            <a:extLst>
              <a:ext uri="{FF2B5EF4-FFF2-40B4-BE49-F238E27FC236}">
                <a16:creationId xmlns:a16="http://schemas.microsoft.com/office/drawing/2014/main" id="{48217D0F-88A8-4F74-A228-87EB52B44E20}"/>
              </a:ext>
            </a:extLst>
          </p:cNvPr>
          <p:cNvPicPr>
            <a:picLocks noChangeAspect="1"/>
          </p:cNvPicPr>
          <p:nvPr/>
        </p:nvPicPr>
        <p:blipFill>
          <a:blip r:embed="rId4"/>
          <a:stretch>
            <a:fillRect/>
          </a:stretch>
        </p:blipFill>
        <p:spPr>
          <a:xfrm>
            <a:off x="0" y="3257651"/>
            <a:ext cx="9144000" cy="2975620"/>
          </a:xfrm>
          <a:prstGeom prst="rect">
            <a:avLst/>
          </a:prstGeom>
        </p:spPr>
      </p:pic>
      <p:pic>
        <p:nvPicPr>
          <p:cNvPr id="4" name="Picture 3">
            <a:extLst>
              <a:ext uri="{FF2B5EF4-FFF2-40B4-BE49-F238E27FC236}">
                <a16:creationId xmlns:a16="http://schemas.microsoft.com/office/drawing/2014/main" id="{DF26EA7F-D0AA-436A-AE40-70B93B0B5027}"/>
              </a:ext>
            </a:extLst>
          </p:cNvPr>
          <p:cNvPicPr>
            <a:picLocks noChangeAspect="1"/>
          </p:cNvPicPr>
          <p:nvPr/>
        </p:nvPicPr>
        <p:blipFill>
          <a:blip r:embed="rId5"/>
          <a:stretch>
            <a:fillRect/>
          </a:stretch>
        </p:blipFill>
        <p:spPr>
          <a:xfrm>
            <a:off x="6696133" y="4093709"/>
            <a:ext cx="4027069" cy="2421593"/>
          </a:xfrm>
          <a:prstGeom prst="rect">
            <a:avLst/>
          </a:prstGeom>
        </p:spPr>
      </p:pic>
    </p:spTree>
    <p:extLst>
      <p:ext uri="{BB962C8B-B14F-4D97-AF65-F5344CB8AC3E}">
        <p14:creationId xmlns:p14="http://schemas.microsoft.com/office/powerpoint/2010/main" val="336405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482D-4E0D-439D-9537-3C4E3791646F}"/>
              </a:ext>
            </a:extLst>
          </p:cNvPr>
          <p:cNvSpPr>
            <a:spLocks noGrp="1"/>
          </p:cNvSpPr>
          <p:nvPr>
            <p:ph type="title"/>
          </p:nvPr>
        </p:nvSpPr>
        <p:spPr/>
        <p:txBody>
          <a:bodyPr>
            <a:normAutofit/>
          </a:bodyPr>
          <a:lstStyle/>
          <a:p>
            <a:r>
              <a:rPr lang="vi-VN" sz="8000">
                <a:solidFill>
                  <a:schemeClr val="bg1"/>
                </a:solidFill>
              </a:rPr>
              <a:t>Y14</a:t>
            </a:r>
          </a:p>
        </p:txBody>
      </p:sp>
    </p:spTree>
    <p:extLst>
      <p:ext uri="{BB962C8B-B14F-4D97-AF65-F5344CB8AC3E}">
        <p14:creationId xmlns:p14="http://schemas.microsoft.com/office/powerpoint/2010/main" val="3729130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6BD334-A7A0-427D-A5B8-1076887AAC9A}"/>
              </a:ext>
            </a:extLst>
          </p:cNvPr>
          <p:cNvPicPr>
            <a:picLocks noChangeAspect="1"/>
          </p:cNvPicPr>
          <p:nvPr/>
        </p:nvPicPr>
        <p:blipFill>
          <a:blip r:embed="rId3"/>
          <a:stretch>
            <a:fillRect/>
          </a:stretch>
        </p:blipFill>
        <p:spPr>
          <a:xfrm>
            <a:off x="0" y="0"/>
            <a:ext cx="9144000" cy="3291519"/>
          </a:xfrm>
          <a:prstGeom prst="rect">
            <a:avLst/>
          </a:prstGeom>
        </p:spPr>
      </p:pic>
      <p:pic>
        <p:nvPicPr>
          <p:cNvPr id="5" name="Picture 4">
            <a:extLst>
              <a:ext uri="{FF2B5EF4-FFF2-40B4-BE49-F238E27FC236}">
                <a16:creationId xmlns:a16="http://schemas.microsoft.com/office/drawing/2014/main" id="{5AB54A02-152D-4EB6-B888-5B7BBBDB7C11}"/>
              </a:ext>
            </a:extLst>
          </p:cNvPr>
          <p:cNvPicPr>
            <a:picLocks noChangeAspect="1"/>
          </p:cNvPicPr>
          <p:nvPr/>
        </p:nvPicPr>
        <p:blipFill>
          <a:blip r:embed="rId4"/>
          <a:stretch>
            <a:fillRect/>
          </a:stretch>
        </p:blipFill>
        <p:spPr>
          <a:xfrm>
            <a:off x="0" y="3291519"/>
            <a:ext cx="9144000" cy="3345562"/>
          </a:xfrm>
          <a:prstGeom prst="rect">
            <a:avLst/>
          </a:prstGeom>
        </p:spPr>
      </p:pic>
      <p:pic>
        <p:nvPicPr>
          <p:cNvPr id="7" name="Picture 6">
            <a:extLst>
              <a:ext uri="{FF2B5EF4-FFF2-40B4-BE49-F238E27FC236}">
                <a16:creationId xmlns:a16="http://schemas.microsoft.com/office/drawing/2014/main" id="{27EBCE00-109A-4DD3-BF0E-D9CB8BF12E3A}"/>
              </a:ext>
            </a:extLst>
          </p:cNvPr>
          <p:cNvPicPr>
            <a:picLocks noChangeAspect="1"/>
          </p:cNvPicPr>
          <p:nvPr/>
        </p:nvPicPr>
        <p:blipFill>
          <a:blip r:embed="rId5"/>
          <a:stretch>
            <a:fillRect/>
          </a:stretch>
        </p:blipFill>
        <p:spPr>
          <a:xfrm>
            <a:off x="6214956" y="4091446"/>
            <a:ext cx="3566997" cy="2273044"/>
          </a:xfrm>
          <a:prstGeom prst="rect">
            <a:avLst/>
          </a:prstGeom>
        </p:spPr>
      </p:pic>
    </p:spTree>
    <p:extLst>
      <p:ext uri="{BB962C8B-B14F-4D97-AF65-F5344CB8AC3E}">
        <p14:creationId xmlns:p14="http://schemas.microsoft.com/office/powerpoint/2010/main" val="694835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D8411-809E-465A-89BD-2F2AA552A4DA}"/>
              </a:ext>
            </a:extLst>
          </p:cNvPr>
          <p:cNvPicPr>
            <a:picLocks noChangeAspect="1"/>
          </p:cNvPicPr>
          <p:nvPr/>
        </p:nvPicPr>
        <p:blipFill>
          <a:blip r:embed="rId3"/>
          <a:stretch>
            <a:fillRect/>
          </a:stretch>
        </p:blipFill>
        <p:spPr>
          <a:xfrm>
            <a:off x="0" y="0"/>
            <a:ext cx="9144000" cy="3342622"/>
          </a:xfrm>
          <a:prstGeom prst="rect">
            <a:avLst/>
          </a:prstGeom>
        </p:spPr>
      </p:pic>
      <p:pic>
        <p:nvPicPr>
          <p:cNvPr id="5" name="Picture 4">
            <a:extLst>
              <a:ext uri="{FF2B5EF4-FFF2-40B4-BE49-F238E27FC236}">
                <a16:creationId xmlns:a16="http://schemas.microsoft.com/office/drawing/2014/main" id="{80B4FB58-9ADD-4447-9545-B996307CE50A}"/>
              </a:ext>
            </a:extLst>
          </p:cNvPr>
          <p:cNvPicPr>
            <a:picLocks noChangeAspect="1"/>
          </p:cNvPicPr>
          <p:nvPr/>
        </p:nvPicPr>
        <p:blipFill>
          <a:blip r:embed="rId4"/>
          <a:stretch>
            <a:fillRect/>
          </a:stretch>
        </p:blipFill>
        <p:spPr>
          <a:xfrm>
            <a:off x="0" y="3342622"/>
            <a:ext cx="9144000" cy="3316310"/>
          </a:xfrm>
          <a:prstGeom prst="rect">
            <a:avLst/>
          </a:prstGeom>
        </p:spPr>
      </p:pic>
    </p:spTree>
    <p:extLst>
      <p:ext uri="{BB962C8B-B14F-4D97-AF65-F5344CB8AC3E}">
        <p14:creationId xmlns:p14="http://schemas.microsoft.com/office/powerpoint/2010/main" val="494244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EC0B90-61F9-45C4-8CDA-025D2CC2E1EB}"/>
              </a:ext>
            </a:extLst>
          </p:cNvPr>
          <p:cNvPicPr>
            <a:picLocks noChangeAspect="1"/>
          </p:cNvPicPr>
          <p:nvPr/>
        </p:nvPicPr>
        <p:blipFill>
          <a:blip r:embed="rId3"/>
          <a:stretch>
            <a:fillRect/>
          </a:stretch>
        </p:blipFill>
        <p:spPr>
          <a:xfrm>
            <a:off x="0" y="0"/>
            <a:ext cx="9144000" cy="3995225"/>
          </a:xfrm>
          <a:prstGeom prst="rect">
            <a:avLst/>
          </a:prstGeom>
        </p:spPr>
      </p:pic>
      <p:pic>
        <p:nvPicPr>
          <p:cNvPr id="5" name="Picture 4">
            <a:extLst>
              <a:ext uri="{FF2B5EF4-FFF2-40B4-BE49-F238E27FC236}">
                <a16:creationId xmlns:a16="http://schemas.microsoft.com/office/drawing/2014/main" id="{E628E94C-06AB-4B0D-B0AB-BBA37B7FC070}"/>
              </a:ext>
            </a:extLst>
          </p:cNvPr>
          <p:cNvPicPr>
            <a:picLocks noChangeAspect="1"/>
          </p:cNvPicPr>
          <p:nvPr/>
        </p:nvPicPr>
        <p:blipFill>
          <a:blip r:embed="rId4"/>
          <a:stretch>
            <a:fillRect/>
          </a:stretch>
        </p:blipFill>
        <p:spPr>
          <a:xfrm>
            <a:off x="0" y="3995225"/>
            <a:ext cx="9144000" cy="3698459"/>
          </a:xfrm>
          <a:prstGeom prst="rect">
            <a:avLst/>
          </a:prstGeom>
        </p:spPr>
      </p:pic>
    </p:spTree>
    <p:extLst>
      <p:ext uri="{BB962C8B-B14F-4D97-AF65-F5344CB8AC3E}">
        <p14:creationId xmlns:p14="http://schemas.microsoft.com/office/powerpoint/2010/main" val="1468712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551811-1C51-4195-8454-DBD04D0C5656}"/>
              </a:ext>
            </a:extLst>
          </p:cNvPr>
          <p:cNvPicPr>
            <a:picLocks noChangeAspect="1"/>
          </p:cNvPicPr>
          <p:nvPr/>
        </p:nvPicPr>
        <p:blipFill>
          <a:blip r:embed="rId3"/>
          <a:stretch>
            <a:fillRect/>
          </a:stretch>
        </p:blipFill>
        <p:spPr>
          <a:xfrm>
            <a:off x="0" y="0"/>
            <a:ext cx="9144000" cy="3681533"/>
          </a:xfrm>
          <a:prstGeom prst="rect">
            <a:avLst/>
          </a:prstGeom>
        </p:spPr>
      </p:pic>
    </p:spTree>
    <p:extLst>
      <p:ext uri="{BB962C8B-B14F-4D97-AF65-F5344CB8AC3E}">
        <p14:creationId xmlns:p14="http://schemas.microsoft.com/office/powerpoint/2010/main" val="499695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932D-BC70-4E35-A774-4DC4F0D25E7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90E43A7-EABF-4869-B6B6-231F73BC44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68BE66E-E7C8-4AEC-8A9C-47347F850DB6}"/>
              </a:ext>
            </a:extLst>
          </p:cNvPr>
          <p:cNvPicPr>
            <a:picLocks noChangeAspect="1"/>
          </p:cNvPicPr>
          <p:nvPr/>
        </p:nvPicPr>
        <p:blipFill>
          <a:blip r:embed="rId2"/>
          <a:stretch>
            <a:fillRect/>
          </a:stretch>
        </p:blipFill>
        <p:spPr>
          <a:xfrm>
            <a:off x="352126" y="194210"/>
            <a:ext cx="7994073" cy="5405478"/>
          </a:xfrm>
          <a:prstGeom prst="rect">
            <a:avLst/>
          </a:prstGeom>
        </p:spPr>
      </p:pic>
    </p:spTree>
    <p:extLst>
      <p:ext uri="{BB962C8B-B14F-4D97-AF65-F5344CB8AC3E}">
        <p14:creationId xmlns:p14="http://schemas.microsoft.com/office/powerpoint/2010/main" val="31683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0"/>
            <a:ext cx="9144000" cy="1835426"/>
          </a:xfrm>
        </p:spPr>
        <p:txBody>
          <a:bodyPr>
            <a:normAutofit/>
          </a:bodyPr>
          <a:lstStyle/>
          <a:p>
            <a:pPr algn="l"/>
            <a:r>
              <a:rPr lang="en-US" sz="8000">
                <a:solidFill>
                  <a:schemeClr val="bg1"/>
                </a:solidFill>
                <a:latin typeface="Times New Roman" panose="02020603050405020304" pitchFamily="18" charset="0"/>
                <a:cs typeface="Times New Roman" panose="02020603050405020304" pitchFamily="18" charset="0"/>
              </a:rPr>
              <a:t>Y14</a:t>
            </a:r>
          </a:p>
        </p:txBody>
      </p:sp>
    </p:spTree>
    <p:extLst>
      <p:ext uri="{BB962C8B-B14F-4D97-AF65-F5344CB8AC3E}">
        <p14:creationId xmlns:p14="http://schemas.microsoft.com/office/powerpoint/2010/main" val="2449706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F5384E-DEA8-41C8-8F6C-4DD374E125E4}"/>
              </a:ext>
            </a:extLst>
          </p:cNvPr>
          <p:cNvPicPr>
            <a:picLocks noChangeAspect="1"/>
          </p:cNvPicPr>
          <p:nvPr/>
        </p:nvPicPr>
        <p:blipFill>
          <a:blip r:embed="rId3"/>
          <a:stretch>
            <a:fillRect/>
          </a:stretch>
        </p:blipFill>
        <p:spPr>
          <a:xfrm>
            <a:off x="0" y="503582"/>
            <a:ext cx="9144000" cy="3750342"/>
          </a:xfrm>
          <a:prstGeom prst="rect">
            <a:avLst/>
          </a:prstGeom>
        </p:spPr>
      </p:pic>
    </p:spTree>
    <p:extLst>
      <p:ext uri="{BB962C8B-B14F-4D97-AF65-F5344CB8AC3E}">
        <p14:creationId xmlns:p14="http://schemas.microsoft.com/office/powerpoint/2010/main" val="1989028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76C189-C7CD-4E15-9819-6034C737979E}"/>
              </a:ext>
            </a:extLst>
          </p:cNvPr>
          <p:cNvPicPr>
            <a:picLocks noChangeAspect="1"/>
          </p:cNvPicPr>
          <p:nvPr/>
        </p:nvPicPr>
        <p:blipFill>
          <a:blip r:embed="rId3"/>
          <a:stretch>
            <a:fillRect/>
          </a:stretch>
        </p:blipFill>
        <p:spPr>
          <a:xfrm>
            <a:off x="0" y="0"/>
            <a:ext cx="9144000" cy="3966157"/>
          </a:xfrm>
          <a:prstGeom prst="rect">
            <a:avLst/>
          </a:prstGeom>
        </p:spPr>
      </p:pic>
      <p:pic>
        <p:nvPicPr>
          <p:cNvPr id="5" name="Picture 4">
            <a:extLst>
              <a:ext uri="{FF2B5EF4-FFF2-40B4-BE49-F238E27FC236}">
                <a16:creationId xmlns:a16="http://schemas.microsoft.com/office/drawing/2014/main" id="{28534D90-8C97-4184-A33B-9F646E8C3B2F}"/>
              </a:ext>
            </a:extLst>
          </p:cNvPr>
          <p:cNvPicPr>
            <a:picLocks noChangeAspect="1"/>
          </p:cNvPicPr>
          <p:nvPr/>
        </p:nvPicPr>
        <p:blipFill>
          <a:blip r:embed="rId4"/>
          <a:stretch>
            <a:fillRect/>
          </a:stretch>
        </p:blipFill>
        <p:spPr>
          <a:xfrm>
            <a:off x="0" y="3966157"/>
            <a:ext cx="9144000" cy="994867"/>
          </a:xfrm>
          <a:prstGeom prst="rect">
            <a:avLst/>
          </a:prstGeom>
        </p:spPr>
      </p:pic>
      <p:pic>
        <p:nvPicPr>
          <p:cNvPr id="7" name="Picture 6">
            <a:extLst>
              <a:ext uri="{FF2B5EF4-FFF2-40B4-BE49-F238E27FC236}">
                <a16:creationId xmlns:a16="http://schemas.microsoft.com/office/drawing/2014/main" id="{3FA8D7EE-E045-4A46-8ABB-A8D19EE34C47}"/>
              </a:ext>
            </a:extLst>
          </p:cNvPr>
          <p:cNvPicPr>
            <a:picLocks noChangeAspect="1"/>
          </p:cNvPicPr>
          <p:nvPr/>
        </p:nvPicPr>
        <p:blipFill>
          <a:blip r:embed="rId5"/>
          <a:stretch>
            <a:fillRect/>
          </a:stretch>
        </p:blipFill>
        <p:spPr>
          <a:xfrm>
            <a:off x="0" y="4961024"/>
            <a:ext cx="9144000" cy="1699078"/>
          </a:xfrm>
          <a:prstGeom prst="rect">
            <a:avLst/>
          </a:prstGeom>
        </p:spPr>
      </p:pic>
    </p:spTree>
    <p:extLst>
      <p:ext uri="{BB962C8B-B14F-4D97-AF65-F5344CB8AC3E}">
        <p14:creationId xmlns:p14="http://schemas.microsoft.com/office/powerpoint/2010/main" val="327565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43151B-3B50-4BFE-BAE7-C7D17D8A90A0}"/>
              </a:ext>
            </a:extLst>
          </p:cNvPr>
          <p:cNvPicPr>
            <a:picLocks noChangeAspect="1"/>
          </p:cNvPicPr>
          <p:nvPr/>
        </p:nvPicPr>
        <p:blipFill>
          <a:blip r:embed="rId3"/>
          <a:stretch>
            <a:fillRect/>
          </a:stretch>
        </p:blipFill>
        <p:spPr>
          <a:xfrm>
            <a:off x="0" y="0"/>
            <a:ext cx="9144000" cy="4114800"/>
          </a:xfrm>
          <a:prstGeom prst="rect">
            <a:avLst/>
          </a:prstGeom>
        </p:spPr>
      </p:pic>
    </p:spTree>
    <p:extLst>
      <p:ext uri="{BB962C8B-B14F-4D97-AF65-F5344CB8AC3E}">
        <p14:creationId xmlns:p14="http://schemas.microsoft.com/office/powerpoint/2010/main" val="100332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348F64-04D3-4284-83E0-5C19DE3DE179}"/>
              </a:ext>
            </a:extLst>
          </p:cNvPr>
          <p:cNvPicPr>
            <a:picLocks noChangeAspect="1"/>
          </p:cNvPicPr>
          <p:nvPr/>
        </p:nvPicPr>
        <p:blipFill>
          <a:blip r:embed="rId3"/>
          <a:stretch>
            <a:fillRect/>
          </a:stretch>
        </p:blipFill>
        <p:spPr>
          <a:xfrm>
            <a:off x="6931778" y="4013285"/>
            <a:ext cx="3444030" cy="3179105"/>
          </a:xfrm>
          <a:prstGeom prst="rect">
            <a:avLst/>
          </a:prstGeom>
        </p:spPr>
      </p:pic>
      <p:pic>
        <p:nvPicPr>
          <p:cNvPr id="6" name="Picture 5">
            <a:extLst>
              <a:ext uri="{FF2B5EF4-FFF2-40B4-BE49-F238E27FC236}">
                <a16:creationId xmlns:a16="http://schemas.microsoft.com/office/drawing/2014/main" id="{A89DB5A4-32CF-43DF-9536-442F270EAD8E}"/>
              </a:ext>
            </a:extLst>
          </p:cNvPr>
          <p:cNvPicPr>
            <a:picLocks noChangeAspect="1"/>
          </p:cNvPicPr>
          <p:nvPr/>
        </p:nvPicPr>
        <p:blipFill>
          <a:blip r:embed="rId4"/>
          <a:stretch>
            <a:fillRect/>
          </a:stretch>
        </p:blipFill>
        <p:spPr>
          <a:xfrm>
            <a:off x="3601593" y="4520650"/>
            <a:ext cx="3330185" cy="1977545"/>
          </a:xfrm>
          <a:prstGeom prst="rect">
            <a:avLst/>
          </a:prstGeom>
        </p:spPr>
      </p:pic>
      <p:pic>
        <p:nvPicPr>
          <p:cNvPr id="8" name="Picture 7">
            <a:extLst>
              <a:ext uri="{FF2B5EF4-FFF2-40B4-BE49-F238E27FC236}">
                <a16:creationId xmlns:a16="http://schemas.microsoft.com/office/drawing/2014/main" id="{97DF6D39-E69F-4B5C-9ECD-B8E6CEF32F0B}"/>
              </a:ext>
            </a:extLst>
          </p:cNvPr>
          <p:cNvPicPr>
            <a:picLocks noChangeAspect="1"/>
          </p:cNvPicPr>
          <p:nvPr/>
        </p:nvPicPr>
        <p:blipFill>
          <a:blip r:embed="rId5"/>
          <a:stretch>
            <a:fillRect/>
          </a:stretch>
        </p:blipFill>
        <p:spPr>
          <a:xfrm>
            <a:off x="56116" y="3200858"/>
            <a:ext cx="3639058" cy="3991532"/>
          </a:xfrm>
          <a:prstGeom prst="rect">
            <a:avLst/>
          </a:prstGeom>
        </p:spPr>
      </p:pic>
      <p:pic>
        <p:nvPicPr>
          <p:cNvPr id="3" name="Picture 2">
            <a:extLst>
              <a:ext uri="{FF2B5EF4-FFF2-40B4-BE49-F238E27FC236}">
                <a16:creationId xmlns:a16="http://schemas.microsoft.com/office/drawing/2014/main" id="{35DB5A10-AD70-41D8-92C5-CF91EB52283B}"/>
              </a:ext>
            </a:extLst>
          </p:cNvPr>
          <p:cNvPicPr>
            <a:picLocks noChangeAspect="1"/>
          </p:cNvPicPr>
          <p:nvPr/>
        </p:nvPicPr>
        <p:blipFill>
          <a:blip r:embed="rId6"/>
          <a:stretch>
            <a:fillRect/>
          </a:stretch>
        </p:blipFill>
        <p:spPr>
          <a:xfrm>
            <a:off x="0" y="0"/>
            <a:ext cx="9144000" cy="4342871"/>
          </a:xfrm>
          <a:prstGeom prst="rect">
            <a:avLst/>
          </a:prstGeom>
        </p:spPr>
      </p:pic>
    </p:spTree>
    <p:extLst>
      <p:ext uri="{BB962C8B-B14F-4D97-AF65-F5344CB8AC3E}">
        <p14:creationId xmlns:p14="http://schemas.microsoft.com/office/powerpoint/2010/main" val="3625536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309257"/>
            <a:ext cx="9144000" cy="3548744"/>
          </a:xfrm>
        </p:spPr>
        <p:txBody>
          <a:bodyPr>
            <a:normAutofit/>
          </a:bodyPr>
          <a:lstStyle/>
          <a:p>
            <a:pPr algn="l"/>
            <a:r>
              <a:rPr lang="en-US" sz="2000">
                <a:latin typeface="Arial" panose="020B0604020202020204" pitchFamily="34" charset="0"/>
                <a:cs typeface="Arial" panose="020B0604020202020204" pitchFamily="34" charset="0"/>
              </a:rPr>
              <a:t>Note:TNY14-1 </a:t>
            </a:r>
          </a:p>
          <a:p>
            <a:pPr algn="l"/>
            <a:endParaRPr lang="en-US" sz="2000">
              <a:latin typeface="Arial" panose="020B0604020202020204" pitchFamily="34" charset="0"/>
              <a:cs typeface="Arial" panose="020B0604020202020204" pitchFamily="34" charset="0"/>
            </a:endParaRPr>
          </a:p>
          <a:p>
            <a:pPr algn="l"/>
            <a:r>
              <a:rPr lang="en-US" sz="2800">
                <a:latin typeface="Arial" panose="020B0604020202020204" pitchFamily="34" charset="0"/>
                <a:cs typeface="Arial" panose="020B0604020202020204" pitchFamily="34" charset="0"/>
              </a:rPr>
              <a:t>C -</a:t>
            </a:r>
            <a:r>
              <a:rPr lang="en-US" sz="1600">
                <a:effectLst/>
                <a:latin typeface="Times New Roman" panose="02020603050405020304" pitchFamily="18" charset="0"/>
                <a:ea typeface="Calibri" panose="020F0502020204030204" pitchFamily="34" charset="0"/>
                <a:cs typeface="Arial" panose="020B0604020202020204" pitchFamily="34" charset="0"/>
              </a:rPr>
              <a:t>ASC-US: HPV preferred </a:t>
            </a:r>
            <a:r>
              <a:rPr lang="en-US" sz="1600" err="1">
                <a:effectLst/>
                <a:latin typeface="Times New Roman" panose="02020603050405020304" pitchFamily="18" charset="0"/>
                <a:ea typeface="Calibri" panose="020F0502020204030204" pitchFamily="34" charset="0"/>
                <a:cs typeface="Arial" panose="020B0604020202020204" pitchFamily="34" charset="0"/>
              </a:rPr>
              <a:t>để</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phân</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tầng</a:t>
            </a:r>
            <a:r>
              <a:rPr lang="en-US" sz="1600">
                <a:effectLst/>
                <a:latin typeface="Times New Roman" panose="02020603050405020304" pitchFamily="18" charset="0"/>
                <a:ea typeface="Calibri" panose="020F0502020204030204" pitchFamily="34" charset="0"/>
                <a:cs typeface="Arial" panose="020B0604020202020204" pitchFamily="34" charset="0"/>
              </a:rPr>
              <a:t>. </a:t>
            </a:r>
          </a:p>
          <a:p>
            <a:pPr marL="742950" lvl="1" indent="-285750">
              <a:lnSpc>
                <a:spcPct val="107000"/>
              </a:lnSpc>
              <a:buFont typeface="+mj-lt"/>
              <a:buAutoNum type="alphaLcPeriod"/>
            </a:pPr>
            <a:r>
              <a:rPr lang="en-US" sz="1600">
                <a:effectLst/>
                <a:latin typeface="Times New Roman" panose="02020603050405020304" pitchFamily="18" charset="0"/>
                <a:ea typeface="Calibri" panose="020F0502020204030204" pitchFamily="34" charset="0"/>
                <a:cs typeface="Arial" panose="020B0604020202020204" pitchFamily="34" charset="0"/>
              </a:rPr>
              <a:t>HPV test (-) -&gt; </a:t>
            </a:r>
            <a:r>
              <a:rPr lang="en-US" sz="1600" err="1">
                <a:effectLst/>
                <a:latin typeface="Times New Roman" panose="02020603050405020304" pitchFamily="18" charset="0"/>
                <a:ea typeface="Calibri" panose="020F0502020204030204" pitchFamily="34" charset="0"/>
                <a:cs typeface="Arial" panose="020B0604020202020204" pitchFamily="34" charset="0"/>
              </a:rPr>
              <a:t>cotesting</a:t>
            </a:r>
            <a:r>
              <a:rPr lang="en-US" sz="1600">
                <a:effectLst/>
                <a:latin typeface="Times New Roman" panose="02020603050405020304" pitchFamily="18" charset="0"/>
                <a:ea typeface="Calibri" panose="020F0502020204030204" pitchFamily="34" charset="0"/>
                <a:cs typeface="Arial" panose="020B0604020202020204" pitchFamily="34" charset="0"/>
              </a:rPr>
              <a:t> 3 </a:t>
            </a:r>
            <a:r>
              <a:rPr lang="en-US" sz="1600" err="1">
                <a:effectLst/>
                <a:latin typeface="Times New Roman" panose="02020603050405020304" pitchFamily="18" charset="0"/>
                <a:ea typeface="Calibri" panose="020F0502020204030204" pitchFamily="34" charset="0"/>
                <a:cs typeface="Arial" panose="020B0604020202020204" pitchFamily="34" charset="0"/>
              </a:rPr>
              <a:t>năm</a:t>
            </a:r>
            <a:endParaRPr lang="vi-VN" sz="14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mj-lt"/>
              <a:buAutoNum type="alphaLcPeriod"/>
            </a:pPr>
            <a:r>
              <a:rPr lang="en-US" sz="1600">
                <a:effectLst/>
                <a:latin typeface="Times New Roman" panose="02020603050405020304" pitchFamily="18" charset="0"/>
                <a:ea typeface="Calibri" panose="020F0502020204030204" pitchFamily="34" charset="0"/>
                <a:cs typeface="Arial" panose="020B0604020202020204" pitchFamily="34" charset="0"/>
              </a:rPr>
              <a:t>HPV test (+) -&gt; </a:t>
            </a:r>
            <a:r>
              <a:rPr lang="en-US" sz="1600" err="1">
                <a:effectLst/>
                <a:latin typeface="Times New Roman" panose="02020603050405020304" pitchFamily="18" charset="0"/>
                <a:ea typeface="Calibri" panose="020F0502020204030204" pitchFamily="34" charset="0"/>
                <a:cs typeface="Arial" panose="020B0604020202020204" pitchFamily="34" charset="0"/>
              </a:rPr>
              <a:t>soi</a:t>
            </a:r>
            <a:r>
              <a:rPr lang="en-US" sz="1600">
                <a:effectLst/>
                <a:latin typeface="Times New Roman" panose="02020603050405020304" pitchFamily="18" charset="0"/>
                <a:ea typeface="Calibri" panose="020F0502020204030204" pitchFamily="34" charset="0"/>
                <a:cs typeface="Arial" panose="020B0604020202020204" pitchFamily="34" charset="0"/>
              </a:rPr>
              <a:t> CTC </a:t>
            </a:r>
            <a:r>
              <a:rPr lang="en-US" sz="1600" err="1">
                <a:effectLst/>
                <a:latin typeface="Times New Roman" panose="02020603050405020304" pitchFamily="18" charset="0"/>
                <a:ea typeface="Calibri" panose="020F0502020204030204" pitchFamily="34" charset="0"/>
                <a:cs typeface="Arial" panose="020B0604020202020204" pitchFamily="34" charset="0"/>
              </a:rPr>
              <a:t>luôn</a:t>
            </a:r>
            <a:endParaRPr lang="vi-VN" sz="140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mj-lt"/>
              <a:buAutoNum type="romanLcPeriod"/>
            </a:pPr>
            <a:r>
              <a:rPr lang="en-US" sz="1600" err="1">
                <a:effectLst/>
                <a:latin typeface="Times New Roman" panose="02020603050405020304" pitchFamily="18" charset="0"/>
                <a:ea typeface="Calibri" panose="020F0502020204030204" pitchFamily="34" charset="0"/>
                <a:cs typeface="Arial" panose="020B0604020202020204" pitchFamily="34" charset="0"/>
              </a:rPr>
              <a:t>thấy</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thương</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tổn</a:t>
            </a:r>
            <a:r>
              <a:rPr lang="en-US" sz="1600">
                <a:effectLst/>
                <a:latin typeface="Times New Roman" panose="02020603050405020304" pitchFamily="18" charset="0"/>
                <a:ea typeface="Calibri" panose="020F0502020204030204" pitchFamily="34" charset="0"/>
                <a:cs typeface="Arial" panose="020B0604020202020204" pitchFamily="34" charset="0"/>
              </a:rPr>
              <a:t> -&gt; </a:t>
            </a:r>
            <a:r>
              <a:rPr lang="en-US" sz="1600" err="1">
                <a:effectLst/>
                <a:latin typeface="Times New Roman" panose="02020603050405020304" pitchFamily="18" charset="0"/>
                <a:ea typeface="Calibri" panose="020F0502020204030204" pitchFamily="34" charset="0"/>
                <a:cs typeface="Arial" panose="020B0604020202020204" pitchFamily="34" charset="0"/>
              </a:rPr>
              <a:t>sinh</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thiết</a:t>
            </a:r>
            <a:endParaRPr lang="vi-VN" sz="140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mj-lt"/>
              <a:buAutoNum type="romanLcPeriod"/>
            </a:pPr>
            <a:r>
              <a:rPr lang="en-US" sz="1600" err="1">
                <a:effectLst/>
                <a:latin typeface="Times New Roman" panose="02020603050405020304" pitchFamily="18" charset="0"/>
                <a:ea typeface="Calibri" panose="020F0502020204030204" pitchFamily="34" charset="0"/>
                <a:cs typeface="Arial" panose="020B0604020202020204" pitchFamily="34" charset="0"/>
              </a:rPr>
              <a:t>Soi</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không</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rõ</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hoặc</a:t>
            </a:r>
            <a:r>
              <a:rPr lang="en-US" sz="1600">
                <a:effectLst/>
                <a:latin typeface="Times New Roman" panose="02020603050405020304" pitchFamily="18" charset="0"/>
                <a:ea typeface="Calibri" panose="020F0502020204030204" pitchFamily="34" charset="0"/>
                <a:cs typeface="Arial" panose="020B0604020202020204" pitchFamily="34" charset="0"/>
              </a:rPr>
              <a:t> k </a:t>
            </a:r>
            <a:r>
              <a:rPr lang="en-US" sz="1600" err="1">
                <a:effectLst/>
                <a:latin typeface="Times New Roman" panose="02020603050405020304" pitchFamily="18" charset="0"/>
                <a:ea typeface="Calibri" panose="020F0502020204030204" pitchFamily="34" charset="0"/>
                <a:cs typeface="Arial" panose="020B0604020202020204" pitchFamily="34" charset="0"/>
              </a:rPr>
              <a:t>thấy</a:t>
            </a:r>
            <a:r>
              <a:rPr lang="en-US" sz="1600">
                <a:effectLst/>
                <a:latin typeface="Times New Roman" panose="02020603050405020304" pitchFamily="18" charset="0"/>
                <a:ea typeface="Calibri" panose="020F0502020204030204" pitchFamily="34" charset="0"/>
                <a:cs typeface="Arial" panose="020B0604020202020204" pitchFamily="34" charset="0"/>
              </a:rPr>
              <a:t> -&gt; </a:t>
            </a:r>
            <a:r>
              <a:rPr lang="en-US" sz="1600" err="1">
                <a:effectLst/>
                <a:latin typeface="Times New Roman" panose="02020603050405020304" pitchFamily="18" charset="0"/>
                <a:ea typeface="Calibri" panose="020F0502020204030204" pitchFamily="34" charset="0"/>
                <a:cs typeface="Arial" panose="020B0604020202020204" pitchFamily="34" charset="0"/>
              </a:rPr>
              <a:t>nạo</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kênh</a:t>
            </a:r>
            <a:endParaRPr lang="vi-VN" sz="14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mj-lt"/>
              <a:buAutoNum type="alphaLcPeriod"/>
            </a:pPr>
            <a:r>
              <a:rPr lang="en-US" sz="1600" err="1">
                <a:effectLst/>
                <a:latin typeface="Times New Roman" panose="02020603050405020304" pitchFamily="18" charset="0"/>
                <a:ea typeface="Calibri" panose="020F0502020204030204" pitchFamily="34" charset="0"/>
                <a:cs typeface="Arial" panose="020B0604020202020204" pitchFamily="34" charset="0"/>
              </a:rPr>
              <a:t>Nếu</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không</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làm</a:t>
            </a:r>
            <a:r>
              <a:rPr lang="en-US" sz="1600">
                <a:effectLst/>
                <a:latin typeface="Times New Roman" panose="02020603050405020304" pitchFamily="18" charset="0"/>
                <a:ea typeface="Calibri" panose="020F0502020204030204" pitchFamily="34" charset="0"/>
                <a:cs typeface="Arial" panose="020B0604020202020204" pitchFamily="34" charset="0"/>
              </a:rPr>
              <a:t> HPV test </a:t>
            </a:r>
            <a:r>
              <a:rPr lang="en-US" sz="1600" err="1">
                <a:effectLst/>
                <a:latin typeface="Times New Roman" panose="02020603050405020304" pitchFamily="18" charset="0"/>
                <a:ea typeface="Calibri" panose="020F0502020204030204" pitchFamily="34" charset="0"/>
                <a:cs typeface="Arial" panose="020B0604020202020204" pitchFamily="34" charset="0"/>
              </a:rPr>
              <a:t>thì</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làm</a:t>
            </a:r>
            <a:r>
              <a:rPr lang="en-US" sz="1600">
                <a:effectLst/>
                <a:latin typeface="Times New Roman" panose="02020603050405020304" pitchFamily="18" charset="0"/>
                <a:ea typeface="Calibri" panose="020F0502020204030204" pitchFamily="34" charset="0"/>
                <a:cs typeface="Arial" panose="020B0604020202020204" pitchFamily="34" charset="0"/>
              </a:rPr>
              <a:t> PAP’s </a:t>
            </a:r>
            <a:r>
              <a:rPr lang="en-US" sz="1600" err="1">
                <a:effectLst/>
                <a:latin typeface="Times New Roman" panose="02020603050405020304" pitchFamily="18" charset="0"/>
                <a:ea typeface="Calibri" panose="020F0502020204030204" pitchFamily="34" charset="0"/>
                <a:cs typeface="Arial" panose="020B0604020202020204" pitchFamily="34" charset="0"/>
              </a:rPr>
              <a:t>sau</a:t>
            </a:r>
            <a:r>
              <a:rPr lang="en-US" sz="1600">
                <a:effectLst/>
                <a:latin typeface="Times New Roman" panose="02020603050405020304" pitchFamily="18" charset="0"/>
                <a:ea typeface="Calibri" panose="020F0502020204030204" pitchFamily="34" charset="0"/>
                <a:cs typeface="Arial" panose="020B0604020202020204" pitchFamily="34" charset="0"/>
              </a:rPr>
              <a:t> 1 </a:t>
            </a:r>
            <a:r>
              <a:rPr lang="en-US" sz="1600" err="1">
                <a:effectLst/>
                <a:latin typeface="Times New Roman" panose="02020603050405020304" pitchFamily="18" charset="0"/>
                <a:ea typeface="Calibri" panose="020F0502020204030204" pitchFamily="34" charset="0"/>
                <a:cs typeface="Arial" panose="020B0604020202020204" pitchFamily="34" charset="0"/>
              </a:rPr>
              <a:t>năm</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Nếu</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từ</a:t>
            </a:r>
            <a:r>
              <a:rPr lang="en-US" sz="1600">
                <a:effectLst/>
                <a:latin typeface="Times New Roman" panose="02020603050405020304" pitchFamily="18" charset="0"/>
                <a:ea typeface="Calibri" panose="020F0502020204030204" pitchFamily="34" charset="0"/>
                <a:cs typeface="Arial" panose="020B0604020202020204" pitchFamily="34" charset="0"/>
              </a:rPr>
              <a:t> ASC-US </a:t>
            </a:r>
            <a:r>
              <a:rPr lang="en-US" sz="1600" err="1">
                <a:effectLst/>
                <a:latin typeface="Times New Roman" panose="02020603050405020304" pitchFamily="18" charset="0"/>
                <a:ea typeface="Calibri" panose="020F0502020204030204" pitchFamily="34" charset="0"/>
                <a:cs typeface="Arial" panose="020B0604020202020204" pitchFamily="34" charset="0"/>
              </a:rPr>
              <a:t>trở</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lên</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thì</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soi</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err="1">
                <a:effectLst/>
                <a:latin typeface="Times New Roman" panose="02020603050405020304" pitchFamily="18" charset="0"/>
                <a:ea typeface="Calibri" panose="020F0502020204030204" pitchFamily="34" charset="0"/>
                <a:cs typeface="Arial" panose="020B0604020202020204" pitchFamily="34" charset="0"/>
              </a:rPr>
              <a:t>luôn</a:t>
            </a:r>
            <a:r>
              <a:rPr lang="en-US" sz="2800">
                <a:latin typeface="Arial" panose="020B0604020202020204" pitchFamily="34" charset="0"/>
                <a:cs typeface="Arial" panose="020B0604020202020204" pitchFamily="34" charset="0"/>
              </a:rPr>
              <a:t>  </a:t>
            </a:r>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37F9923-2A42-4FC8-9919-F485CB51686F}"/>
              </a:ext>
            </a:extLst>
          </p:cNvPr>
          <p:cNvPicPr>
            <a:picLocks noChangeAspect="1"/>
          </p:cNvPicPr>
          <p:nvPr/>
        </p:nvPicPr>
        <p:blipFill>
          <a:blip r:embed="rId3"/>
          <a:stretch>
            <a:fillRect/>
          </a:stretch>
        </p:blipFill>
        <p:spPr>
          <a:xfrm>
            <a:off x="272716" y="737937"/>
            <a:ext cx="8646695" cy="2413036"/>
          </a:xfrm>
          <a:prstGeom prst="rect">
            <a:avLst/>
          </a:prstGeom>
        </p:spPr>
      </p:pic>
    </p:spTree>
    <p:extLst>
      <p:ext uri="{BB962C8B-B14F-4D97-AF65-F5344CB8AC3E}">
        <p14:creationId xmlns:p14="http://schemas.microsoft.com/office/powerpoint/2010/main" val="1495374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27ECC-924B-435F-9F2E-3BACA61EDC4B}"/>
              </a:ext>
            </a:extLst>
          </p:cNvPr>
          <p:cNvPicPr>
            <a:picLocks noChangeAspect="1"/>
          </p:cNvPicPr>
          <p:nvPr/>
        </p:nvPicPr>
        <p:blipFill>
          <a:blip r:embed="rId3"/>
          <a:stretch>
            <a:fillRect/>
          </a:stretch>
        </p:blipFill>
        <p:spPr>
          <a:xfrm>
            <a:off x="0" y="0"/>
            <a:ext cx="9144000" cy="1828800"/>
          </a:xfrm>
          <a:prstGeom prst="rect">
            <a:avLst/>
          </a:prstGeom>
        </p:spPr>
      </p:pic>
      <p:pic>
        <p:nvPicPr>
          <p:cNvPr id="5" name="Picture 4">
            <a:extLst>
              <a:ext uri="{FF2B5EF4-FFF2-40B4-BE49-F238E27FC236}">
                <a16:creationId xmlns:a16="http://schemas.microsoft.com/office/drawing/2014/main" id="{758AA739-ECAD-479D-9734-558AAC0F671E}"/>
              </a:ext>
            </a:extLst>
          </p:cNvPr>
          <p:cNvPicPr>
            <a:picLocks noChangeAspect="1"/>
          </p:cNvPicPr>
          <p:nvPr/>
        </p:nvPicPr>
        <p:blipFill>
          <a:blip r:embed="rId4"/>
          <a:stretch>
            <a:fillRect/>
          </a:stretch>
        </p:blipFill>
        <p:spPr>
          <a:xfrm>
            <a:off x="0" y="1828800"/>
            <a:ext cx="9144000" cy="2085227"/>
          </a:xfrm>
          <a:prstGeom prst="rect">
            <a:avLst/>
          </a:prstGeom>
        </p:spPr>
      </p:pic>
    </p:spTree>
    <p:extLst>
      <p:ext uri="{BB962C8B-B14F-4D97-AF65-F5344CB8AC3E}">
        <p14:creationId xmlns:p14="http://schemas.microsoft.com/office/powerpoint/2010/main" val="2107906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F83A1-DD43-4AD6-8A0B-7596FFD5C792}"/>
              </a:ext>
            </a:extLst>
          </p:cNvPr>
          <p:cNvPicPr>
            <a:picLocks noChangeAspect="1"/>
          </p:cNvPicPr>
          <p:nvPr/>
        </p:nvPicPr>
        <p:blipFill>
          <a:blip r:embed="rId3"/>
          <a:stretch>
            <a:fillRect/>
          </a:stretch>
        </p:blipFill>
        <p:spPr>
          <a:xfrm>
            <a:off x="0" y="0"/>
            <a:ext cx="9144000" cy="1732992"/>
          </a:xfrm>
          <a:prstGeom prst="rect">
            <a:avLst/>
          </a:prstGeom>
        </p:spPr>
      </p:pic>
      <p:pic>
        <p:nvPicPr>
          <p:cNvPr id="5" name="Picture 4">
            <a:extLst>
              <a:ext uri="{FF2B5EF4-FFF2-40B4-BE49-F238E27FC236}">
                <a16:creationId xmlns:a16="http://schemas.microsoft.com/office/drawing/2014/main" id="{F6E6F5C0-8AA3-4E5D-B5E1-576EE62E7675}"/>
              </a:ext>
            </a:extLst>
          </p:cNvPr>
          <p:cNvPicPr>
            <a:picLocks noChangeAspect="1"/>
          </p:cNvPicPr>
          <p:nvPr/>
        </p:nvPicPr>
        <p:blipFill>
          <a:blip r:embed="rId4"/>
          <a:stretch>
            <a:fillRect/>
          </a:stretch>
        </p:blipFill>
        <p:spPr>
          <a:xfrm>
            <a:off x="0" y="1732992"/>
            <a:ext cx="6400800" cy="2146974"/>
          </a:xfrm>
          <a:prstGeom prst="rect">
            <a:avLst/>
          </a:prstGeom>
        </p:spPr>
      </p:pic>
      <p:pic>
        <p:nvPicPr>
          <p:cNvPr id="7" name="Picture 6">
            <a:extLst>
              <a:ext uri="{FF2B5EF4-FFF2-40B4-BE49-F238E27FC236}">
                <a16:creationId xmlns:a16="http://schemas.microsoft.com/office/drawing/2014/main" id="{8C8BB238-151E-4B4C-AA79-4955116173AA}"/>
              </a:ext>
            </a:extLst>
          </p:cNvPr>
          <p:cNvPicPr>
            <a:picLocks noChangeAspect="1"/>
          </p:cNvPicPr>
          <p:nvPr/>
        </p:nvPicPr>
        <p:blipFill>
          <a:blip r:embed="rId5"/>
          <a:stretch>
            <a:fillRect/>
          </a:stretch>
        </p:blipFill>
        <p:spPr>
          <a:xfrm>
            <a:off x="0" y="3879966"/>
            <a:ext cx="9144000" cy="2872018"/>
          </a:xfrm>
          <a:prstGeom prst="rect">
            <a:avLst/>
          </a:prstGeom>
        </p:spPr>
      </p:pic>
      <p:pic>
        <p:nvPicPr>
          <p:cNvPr id="4" name="Picture 3">
            <a:extLst>
              <a:ext uri="{FF2B5EF4-FFF2-40B4-BE49-F238E27FC236}">
                <a16:creationId xmlns:a16="http://schemas.microsoft.com/office/drawing/2014/main" id="{B2C6A748-6584-4B15-A724-79B7FDFB049F}"/>
              </a:ext>
            </a:extLst>
          </p:cNvPr>
          <p:cNvPicPr>
            <a:picLocks noChangeAspect="1"/>
          </p:cNvPicPr>
          <p:nvPr/>
        </p:nvPicPr>
        <p:blipFill>
          <a:blip r:embed="rId6"/>
          <a:stretch>
            <a:fillRect/>
          </a:stretch>
        </p:blipFill>
        <p:spPr>
          <a:xfrm rot="16200000">
            <a:off x="6911976" y="1027558"/>
            <a:ext cx="1914098" cy="3251392"/>
          </a:xfrm>
          <a:prstGeom prst="rect">
            <a:avLst/>
          </a:prstGeom>
        </p:spPr>
      </p:pic>
    </p:spTree>
    <p:extLst>
      <p:ext uri="{BB962C8B-B14F-4D97-AF65-F5344CB8AC3E}">
        <p14:creationId xmlns:p14="http://schemas.microsoft.com/office/powerpoint/2010/main" val="4035692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B49AF-7C08-42EC-A94F-47667CE4EB45}"/>
              </a:ext>
            </a:extLst>
          </p:cNvPr>
          <p:cNvPicPr>
            <a:picLocks noChangeAspect="1"/>
          </p:cNvPicPr>
          <p:nvPr/>
        </p:nvPicPr>
        <p:blipFill>
          <a:blip r:embed="rId3"/>
          <a:stretch>
            <a:fillRect/>
          </a:stretch>
        </p:blipFill>
        <p:spPr>
          <a:xfrm>
            <a:off x="0" y="0"/>
            <a:ext cx="9144000" cy="3677325"/>
          </a:xfrm>
          <a:prstGeom prst="rect">
            <a:avLst/>
          </a:prstGeom>
        </p:spPr>
      </p:pic>
    </p:spTree>
    <p:extLst>
      <p:ext uri="{BB962C8B-B14F-4D97-AF65-F5344CB8AC3E}">
        <p14:creationId xmlns:p14="http://schemas.microsoft.com/office/powerpoint/2010/main" val="2917951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88876-90AC-4802-A3DE-583928D7050E}"/>
              </a:ext>
            </a:extLst>
          </p:cNvPr>
          <p:cNvPicPr>
            <a:picLocks noChangeAspect="1"/>
          </p:cNvPicPr>
          <p:nvPr/>
        </p:nvPicPr>
        <p:blipFill>
          <a:blip r:embed="rId3"/>
          <a:stretch>
            <a:fillRect/>
          </a:stretch>
        </p:blipFill>
        <p:spPr>
          <a:xfrm>
            <a:off x="0" y="0"/>
            <a:ext cx="9144000" cy="1379695"/>
          </a:xfrm>
          <a:prstGeom prst="rect">
            <a:avLst/>
          </a:prstGeom>
        </p:spPr>
      </p:pic>
      <p:pic>
        <p:nvPicPr>
          <p:cNvPr id="5" name="Picture 4">
            <a:extLst>
              <a:ext uri="{FF2B5EF4-FFF2-40B4-BE49-F238E27FC236}">
                <a16:creationId xmlns:a16="http://schemas.microsoft.com/office/drawing/2014/main" id="{5C38D622-1B57-43F7-8C0E-1C6C50EF4E84}"/>
              </a:ext>
            </a:extLst>
          </p:cNvPr>
          <p:cNvPicPr>
            <a:picLocks noChangeAspect="1"/>
          </p:cNvPicPr>
          <p:nvPr/>
        </p:nvPicPr>
        <p:blipFill>
          <a:blip r:embed="rId4"/>
          <a:stretch>
            <a:fillRect/>
          </a:stretch>
        </p:blipFill>
        <p:spPr>
          <a:xfrm>
            <a:off x="0" y="1379695"/>
            <a:ext cx="9144000" cy="2148628"/>
          </a:xfrm>
          <a:prstGeom prst="rect">
            <a:avLst/>
          </a:prstGeom>
        </p:spPr>
      </p:pic>
    </p:spTree>
    <p:extLst>
      <p:ext uri="{BB962C8B-B14F-4D97-AF65-F5344CB8AC3E}">
        <p14:creationId xmlns:p14="http://schemas.microsoft.com/office/powerpoint/2010/main" val="22559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8D5B2-D1A6-4C7C-BFD5-561DB0FF1615}"/>
              </a:ext>
            </a:extLst>
          </p:cNvPr>
          <p:cNvPicPr>
            <a:picLocks noChangeAspect="1"/>
          </p:cNvPicPr>
          <p:nvPr/>
        </p:nvPicPr>
        <p:blipFill>
          <a:blip r:embed="rId3"/>
          <a:stretch>
            <a:fillRect/>
          </a:stretch>
        </p:blipFill>
        <p:spPr>
          <a:xfrm>
            <a:off x="0" y="0"/>
            <a:ext cx="9144000" cy="854986"/>
          </a:xfrm>
          <a:prstGeom prst="rect">
            <a:avLst/>
          </a:prstGeom>
        </p:spPr>
      </p:pic>
      <p:pic>
        <p:nvPicPr>
          <p:cNvPr id="5" name="Picture 4">
            <a:extLst>
              <a:ext uri="{FF2B5EF4-FFF2-40B4-BE49-F238E27FC236}">
                <a16:creationId xmlns:a16="http://schemas.microsoft.com/office/drawing/2014/main" id="{3DDEE419-753B-440C-B089-C4A1CB92B4F9}"/>
              </a:ext>
            </a:extLst>
          </p:cNvPr>
          <p:cNvPicPr>
            <a:picLocks noChangeAspect="1"/>
          </p:cNvPicPr>
          <p:nvPr/>
        </p:nvPicPr>
        <p:blipFill>
          <a:blip r:embed="rId4"/>
          <a:stretch>
            <a:fillRect/>
          </a:stretch>
        </p:blipFill>
        <p:spPr>
          <a:xfrm>
            <a:off x="0" y="854986"/>
            <a:ext cx="9144000" cy="886265"/>
          </a:xfrm>
          <a:prstGeom prst="rect">
            <a:avLst/>
          </a:prstGeom>
        </p:spPr>
      </p:pic>
      <p:pic>
        <p:nvPicPr>
          <p:cNvPr id="7" name="Picture 6">
            <a:extLst>
              <a:ext uri="{FF2B5EF4-FFF2-40B4-BE49-F238E27FC236}">
                <a16:creationId xmlns:a16="http://schemas.microsoft.com/office/drawing/2014/main" id="{EE33EFF4-561C-40CC-9648-8E432EA66852}"/>
              </a:ext>
            </a:extLst>
          </p:cNvPr>
          <p:cNvPicPr>
            <a:picLocks noChangeAspect="1"/>
          </p:cNvPicPr>
          <p:nvPr/>
        </p:nvPicPr>
        <p:blipFill>
          <a:blip r:embed="rId5"/>
          <a:stretch>
            <a:fillRect/>
          </a:stretch>
        </p:blipFill>
        <p:spPr>
          <a:xfrm>
            <a:off x="0" y="1741251"/>
            <a:ext cx="9144000" cy="3707642"/>
          </a:xfrm>
          <a:prstGeom prst="rect">
            <a:avLst/>
          </a:prstGeom>
        </p:spPr>
      </p:pic>
    </p:spTree>
    <p:extLst>
      <p:ext uri="{BB962C8B-B14F-4D97-AF65-F5344CB8AC3E}">
        <p14:creationId xmlns:p14="http://schemas.microsoft.com/office/powerpoint/2010/main" val="31627415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F7A888-71B1-4102-A95C-9986A5112A0E}"/>
              </a:ext>
            </a:extLst>
          </p:cNvPr>
          <p:cNvPicPr>
            <a:picLocks noChangeAspect="1"/>
          </p:cNvPicPr>
          <p:nvPr/>
        </p:nvPicPr>
        <p:blipFill>
          <a:blip r:embed="rId3"/>
          <a:stretch>
            <a:fillRect/>
          </a:stretch>
        </p:blipFill>
        <p:spPr>
          <a:xfrm>
            <a:off x="0" y="0"/>
            <a:ext cx="9144000" cy="2710731"/>
          </a:xfrm>
          <a:prstGeom prst="rect">
            <a:avLst/>
          </a:prstGeom>
        </p:spPr>
      </p:pic>
      <p:pic>
        <p:nvPicPr>
          <p:cNvPr id="5" name="Picture 4">
            <a:extLst>
              <a:ext uri="{FF2B5EF4-FFF2-40B4-BE49-F238E27FC236}">
                <a16:creationId xmlns:a16="http://schemas.microsoft.com/office/drawing/2014/main" id="{736A6737-1726-4FFC-80D8-887EE217DD66}"/>
              </a:ext>
            </a:extLst>
          </p:cNvPr>
          <p:cNvPicPr>
            <a:picLocks noChangeAspect="1"/>
          </p:cNvPicPr>
          <p:nvPr/>
        </p:nvPicPr>
        <p:blipFill>
          <a:blip r:embed="rId4"/>
          <a:stretch>
            <a:fillRect/>
          </a:stretch>
        </p:blipFill>
        <p:spPr>
          <a:xfrm>
            <a:off x="0" y="2699720"/>
            <a:ext cx="9144000" cy="2895099"/>
          </a:xfrm>
          <a:prstGeom prst="rect">
            <a:avLst/>
          </a:prstGeom>
        </p:spPr>
      </p:pic>
      <p:pic>
        <p:nvPicPr>
          <p:cNvPr id="7" name="Picture 6">
            <a:extLst>
              <a:ext uri="{FF2B5EF4-FFF2-40B4-BE49-F238E27FC236}">
                <a16:creationId xmlns:a16="http://schemas.microsoft.com/office/drawing/2014/main" id="{85E212A1-54D0-4A6B-8A45-0B004D2022E6}"/>
              </a:ext>
            </a:extLst>
          </p:cNvPr>
          <p:cNvPicPr>
            <a:picLocks noChangeAspect="1"/>
          </p:cNvPicPr>
          <p:nvPr/>
        </p:nvPicPr>
        <p:blipFill>
          <a:blip r:embed="rId5"/>
          <a:stretch>
            <a:fillRect/>
          </a:stretch>
        </p:blipFill>
        <p:spPr>
          <a:xfrm>
            <a:off x="0" y="5594819"/>
            <a:ext cx="9144000" cy="1590873"/>
          </a:xfrm>
          <a:prstGeom prst="rect">
            <a:avLst/>
          </a:prstGeom>
        </p:spPr>
      </p:pic>
      <p:pic>
        <p:nvPicPr>
          <p:cNvPr id="4" name="Picture 3">
            <a:extLst>
              <a:ext uri="{FF2B5EF4-FFF2-40B4-BE49-F238E27FC236}">
                <a16:creationId xmlns:a16="http://schemas.microsoft.com/office/drawing/2014/main" id="{F9DAB2BC-EE63-4E83-8154-D8A09C353103}"/>
              </a:ext>
            </a:extLst>
          </p:cNvPr>
          <p:cNvPicPr>
            <a:picLocks noChangeAspect="1"/>
          </p:cNvPicPr>
          <p:nvPr/>
        </p:nvPicPr>
        <p:blipFill>
          <a:blip r:embed="rId6"/>
          <a:stretch>
            <a:fillRect/>
          </a:stretch>
        </p:blipFill>
        <p:spPr>
          <a:xfrm>
            <a:off x="5142952" y="1068520"/>
            <a:ext cx="4324954" cy="638264"/>
          </a:xfrm>
          <a:prstGeom prst="rect">
            <a:avLst/>
          </a:prstGeom>
        </p:spPr>
      </p:pic>
      <p:pic>
        <p:nvPicPr>
          <p:cNvPr id="8" name="Picture 7">
            <a:extLst>
              <a:ext uri="{FF2B5EF4-FFF2-40B4-BE49-F238E27FC236}">
                <a16:creationId xmlns:a16="http://schemas.microsoft.com/office/drawing/2014/main" id="{E1CB7837-3D6F-4ADC-8054-B3591A37F7B1}"/>
              </a:ext>
            </a:extLst>
          </p:cNvPr>
          <p:cNvPicPr>
            <a:picLocks noChangeAspect="1"/>
          </p:cNvPicPr>
          <p:nvPr/>
        </p:nvPicPr>
        <p:blipFill>
          <a:blip r:embed="rId7"/>
          <a:stretch>
            <a:fillRect/>
          </a:stretch>
        </p:blipFill>
        <p:spPr>
          <a:xfrm>
            <a:off x="5400161" y="2313496"/>
            <a:ext cx="4324954" cy="3281323"/>
          </a:xfrm>
          <a:prstGeom prst="rect">
            <a:avLst/>
          </a:prstGeom>
        </p:spPr>
      </p:pic>
    </p:spTree>
    <p:extLst>
      <p:ext uri="{BB962C8B-B14F-4D97-AF65-F5344CB8AC3E}">
        <p14:creationId xmlns:p14="http://schemas.microsoft.com/office/powerpoint/2010/main" val="610886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EEC71-873E-4FCC-81EE-FFEE54D2D935}"/>
              </a:ext>
            </a:extLst>
          </p:cNvPr>
          <p:cNvPicPr>
            <a:picLocks noChangeAspect="1"/>
          </p:cNvPicPr>
          <p:nvPr/>
        </p:nvPicPr>
        <p:blipFill>
          <a:blip r:embed="rId3"/>
          <a:stretch>
            <a:fillRect/>
          </a:stretch>
        </p:blipFill>
        <p:spPr>
          <a:xfrm>
            <a:off x="0" y="0"/>
            <a:ext cx="9144000" cy="3831626"/>
          </a:xfrm>
          <a:prstGeom prst="rect">
            <a:avLst/>
          </a:prstGeom>
        </p:spPr>
      </p:pic>
    </p:spTree>
    <p:extLst>
      <p:ext uri="{BB962C8B-B14F-4D97-AF65-F5344CB8AC3E}">
        <p14:creationId xmlns:p14="http://schemas.microsoft.com/office/powerpoint/2010/main" val="3975912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0"/>
            <a:ext cx="9144000" cy="1835426"/>
          </a:xfrm>
        </p:spPr>
        <p:txBody>
          <a:bodyPr>
            <a:normAutofit/>
          </a:bodyPr>
          <a:lstStyle/>
          <a:p>
            <a:pPr algn="l"/>
            <a:r>
              <a:rPr lang="en-US" sz="8000">
                <a:solidFill>
                  <a:schemeClr val="bg1"/>
                </a:solidFill>
                <a:latin typeface="Times New Roman" panose="02020603050405020304" pitchFamily="18" charset="0"/>
                <a:cs typeface="Times New Roman" panose="02020603050405020304" pitchFamily="18" charset="0"/>
              </a:rPr>
              <a:t>Y13</a:t>
            </a:r>
          </a:p>
        </p:txBody>
      </p:sp>
    </p:spTree>
    <p:extLst>
      <p:ext uri="{BB962C8B-B14F-4D97-AF65-F5344CB8AC3E}">
        <p14:creationId xmlns:p14="http://schemas.microsoft.com/office/powerpoint/2010/main" val="1356450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7349C2-8A76-4E86-9120-1EC65AC13119}"/>
              </a:ext>
            </a:extLst>
          </p:cNvPr>
          <p:cNvPicPr>
            <a:picLocks noChangeAspect="1"/>
          </p:cNvPicPr>
          <p:nvPr/>
        </p:nvPicPr>
        <p:blipFill>
          <a:blip r:embed="rId3"/>
          <a:stretch>
            <a:fillRect/>
          </a:stretch>
        </p:blipFill>
        <p:spPr>
          <a:xfrm>
            <a:off x="0" y="0"/>
            <a:ext cx="9144000" cy="1802902"/>
          </a:xfrm>
          <a:prstGeom prst="rect">
            <a:avLst/>
          </a:prstGeom>
        </p:spPr>
      </p:pic>
    </p:spTree>
    <p:extLst>
      <p:ext uri="{BB962C8B-B14F-4D97-AF65-F5344CB8AC3E}">
        <p14:creationId xmlns:p14="http://schemas.microsoft.com/office/powerpoint/2010/main" val="40884927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6BE4DF-947D-4027-8971-2A772014E2A2}"/>
              </a:ext>
            </a:extLst>
          </p:cNvPr>
          <p:cNvPicPr>
            <a:picLocks noChangeAspect="1"/>
          </p:cNvPicPr>
          <p:nvPr/>
        </p:nvPicPr>
        <p:blipFill>
          <a:blip r:embed="rId3"/>
          <a:stretch>
            <a:fillRect/>
          </a:stretch>
        </p:blipFill>
        <p:spPr>
          <a:xfrm>
            <a:off x="0" y="0"/>
            <a:ext cx="9135750" cy="3753374"/>
          </a:xfrm>
          <a:prstGeom prst="rect">
            <a:avLst/>
          </a:prstGeom>
        </p:spPr>
      </p:pic>
    </p:spTree>
    <p:extLst>
      <p:ext uri="{BB962C8B-B14F-4D97-AF65-F5344CB8AC3E}">
        <p14:creationId xmlns:p14="http://schemas.microsoft.com/office/powerpoint/2010/main" val="3498880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a:latin typeface="Arial" panose="020B0604020202020204" pitchFamily="34" charset="0"/>
                <a:cs typeface="Arial" panose="020B0604020202020204" pitchFamily="34" charset="0"/>
              </a:rPr>
              <a:t>Note:TNY14-1 </a:t>
            </a:r>
          </a:p>
          <a:p>
            <a:pPr algn="l"/>
            <a:r>
              <a:rPr lang="en-US" sz="2000">
                <a:latin typeface="Arial" panose="020B0604020202020204" pitchFamily="34" charset="0"/>
                <a:cs typeface="Arial" panose="020B0604020202020204" pitchFamily="34" charset="0"/>
              </a:rPr>
              <a:t>B. </a:t>
            </a:r>
            <a:r>
              <a:rPr lang="en-US" sz="2000" err="1">
                <a:latin typeface="Arial" panose="020B0604020202020204" pitchFamily="34" charset="0"/>
                <a:cs typeface="Arial" panose="020B0604020202020204" pitchFamily="34" charset="0"/>
              </a:rPr>
              <a:t>Không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thời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gian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tiêm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thiếu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thì</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tiêm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thôi</a:t>
            </a:r>
            <a:r>
              <a:rPr lang="en-US" sz="200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8C239C7A-F4E3-4DFE-8FD3-C69A1BA232D3}"/>
              </a:ext>
            </a:extLst>
          </p:cNvPr>
          <p:cNvPicPr>
            <a:picLocks noChangeAspect="1"/>
          </p:cNvPicPr>
          <p:nvPr/>
        </p:nvPicPr>
        <p:blipFill>
          <a:blip r:embed="rId3"/>
          <a:stretch>
            <a:fillRect/>
          </a:stretch>
        </p:blipFill>
        <p:spPr>
          <a:xfrm>
            <a:off x="0" y="667528"/>
            <a:ext cx="8969829" cy="3338415"/>
          </a:xfrm>
          <a:prstGeom prst="rect">
            <a:avLst/>
          </a:prstGeom>
        </p:spPr>
      </p:pic>
    </p:spTree>
    <p:extLst>
      <p:ext uri="{BB962C8B-B14F-4D97-AF65-F5344CB8AC3E}">
        <p14:creationId xmlns:p14="http://schemas.microsoft.com/office/powerpoint/2010/main" val="3662657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A5C96-9722-4C4B-9F89-CF18F27B32A4}"/>
              </a:ext>
            </a:extLst>
          </p:cNvPr>
          <p:cNvPicPr>
            <a:picLocks noChangeAspect="1"/>
          </p:cNvPicPr>
          <p:nvPr/>
        </p:nvPicPr>
        <p:blipFill>
          <a:blip r:embed="rId3"/>
          <a:stretch>
            <a:fillRect/>
          </a:stretch>
        </p:blipFill>
        <p:spPr>
          <a:xfrm>
            <a:off x="0" y="0"/>
            <a:ext cx="9144000" cy="2969443"/>
          </a:xfrm>
          <a:prstGeom prst="rect">
            <a:avLst/>
          </a:prstGeom>
        </p:spPr>
      </p:pic>
    </p:spTree>
    <p:extLst>
      <p:ext uri="{BB962C8B-B14F-4D97-AF65-F5344CB8AC3E}">
        <p14:creationId xmlns:p14="http://schemas.microsoft.com/office/powerpoint/2010/main" val="262983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54B569-0FC5-4DED-9480-800B80DCD8BB}"/>
              </a:ext>
            </a:extLst>
          </p:cNvPr>
          <p:cNvPicPr>
            <a:picLocks noChangeAspect="1"/>
          </p:cNvPicPr>
          <p:nvPr/>
        </p:nvPicPr>
        <p:blipFill>
          <a:blip r:embed="rId3"/>
          <a:stretch>
            <a:fillRect/>
          </a:stretch>
        </p:blipFill>
        <p:spPr>
          <a:xfrm>
            <a:off x="0" y="0"/>
            <a:ext cx="9144000" cy="3048000"/>
          </a:xfrm>
          <a:prstGeom prst="rect">
            <a:avLst/>
          </a:prstGeom>
        </p:spPr>
      </p:pic>
      <p:pic>
        <p:nvPicPr>
          <p:cNvPr id="6" name="Picture 5">
            <a:extLst>
              <a:ext uri="{FF2B5EF4-FFF2-40B4-BE49-F238E27FC236}">
                <a16:creationId xmlns:a16="http://schemas.microsoft.com/office/drawing/2014/main" id="{9AF5D458-8BAC-41DC-80E6-E6918D5B8830}"/>
              </a:ext>
            </a:extLst>
          </p:cNvPr>
          <p:cNvPicPr>
            <a:picLocks noChangeAspect="1"/>
          </p:cNvPicPr>
          <p:nvPr/>
        </p:nvPicPr>
        <p:blipFill>
          <a:blip r:embed="rId4"/>
          <a:stretch>
            <a:fillRect/>
          </a:stretch>
        </p:blipFill>
        <p:spPr>
          <a:xfrm>
            <a:off x="3790318" y="2419847"/>
            <a:ext cx="7325747" cy="4096322"/>
          </a:xfrm>
          <a:prstGeom prst="rect">
            <a:avLst/>
          </a:prstGeom>
        </p:spPr>
      </p:pic>
      <p:pic>
        <p:nvPicPr>
          <p:cNvPr id="8" name="Picture 7">
            <a:extLst>
              <a:ext uri="{FF2B5EF4-FFF2-40B4-BE49-F238E27FC236}">
                <a16:creationId xmlns:a16="http://schemas.microsoft.com/office/drawing/2014/main" id="{E331BA09-AB08-4E6D-A262-9F6D87E10C86}"/>
              </a:ext>
            </a:extLst>
          </p:cNvPr>
          <p:cNvPicPr>
            <a:picLocks noChangeAspect="1"/>
          </p:cNvPicPr>
          <p:nvPr/>
        </p:nvPicPr>
        <p:blipFill>
          <a:blip r:embed="rId5"/>
          <a:stretch>
            <a:fillRect/>
          </a:stretch>
        </p:blipFill>
        <p:spPr>
          <a:xfrm>
            <a:off x="-360892" y="3048000"/>
            <a:ext cx="5564204" cy="3703182"/>
          </a:xfrm>
          <a:prstGeom prst="rect">
            <a:avLst/>
          </a:prstGeom>
        </p:spPr>
      </p:pic>
    </p:spTree>
    <p:extLst>
      <p:ext uri="{BB962C8B-B14F-4D97-AF65-F5344CB8AC3E}">
        <p14:creationId xmlns:p14="http://schemas.microsoft.com/office/powerpoint/2010/main" val="3511659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769CF-A5B4-491E-914A-18756E037E71}"/>
              </a:ext>
            </a:extLst>
          </p:cNvPr>
          <p:cNvPicPr>
            <a:picLocks noChangeAspect="1"/>
          </p:cNvPicPr>
          <p:nvPr/>
        </p:nvPicPr>
        <p:blipFill>
          <a:blip r:embed="rId3"/>
          <a:stretch>
            <a:fillRect/>
          </a:stretch>
        </p:blipFill>
        <p:spPr>
          <a:xfrm>
            <a:off x="0" y="0"/>
            <a:ext cx="9144000" cy="1792111"/>
          </a:xfrm>
          <a:prstGeom prst="rect">
            <a:avLst/>
          </a:prstGeom>
        </p:spPr>
      </p:pic>
      <p:pic>
        <p:nvPicPr>
          <p:cNvPr id="5" name="Picture 4">
            <a:extLst>
              <a:ext uri="{FF2B5EF4-FFF2-40B4-BE49-F238E27FC236}">
                <a16:creationId xmlns:a16="http://schemas.microsoft.com/office/drawing/2014/main" id="{18240F63-FEB2-4793-9E71-7B517ED025E2}"/>
              </a:ext>
            </a:extLst>
          </p:cNvPr>
          <p:cNvPicPr>
            <a:picLocks noChangeAspect="1"/>
          </p:cNvPicPr>
          <p:nvPr/>
        </p:nvPicPr>
        <p:blipFill>
          <a:blip r:embed="rId4"/>
          <a:stretch>
            <a:fillRect/>
          </a:stretch>
        </p:blipFill>
        <p:spPr>
          <a:xfrm>
            <a:off x="0" y="1792111"/>
            <a:ext cx="9144000" cy="2044534"/>
          </a:xfrm>
          <a:prstGeom prst="rect">
            <a:avLst/>
          </a:prstGeom>
        </p:spPr>
      </p:pic>
    </p:spTree>
    <p:extLst>
      <p:ext uri="{BB962C8B-B14F-4D97-AF65-F5344CB8AC3E}">
        <p14:creationId xmlns:p14="http://schemas.microsoft.com/office/powerpoint/2010/main" val="11935434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5BA4F-2B08-442C-98E7-F16497496B11}"/>
              </a:ext>
            </a:extLst>
          </p:cNvPr>
          <p:cNvPicPr>
            <a:picLocks noChangeAspect="1"/>
          </p:cNvPicPr>
          <p:nvPr/>
        </p:nvPicPr>
        <p:blipFill>
          <a:blip r:embed="rId3"/>
          <a:stretch>
            <a:fillRect/>
          </a:stretch>
        </p:blipFill>
        <p:spPr>
          <a:xfrm>
            <a:off x="0" y="0"/>
            <a:ext cx="9144000" cy="1654226"/>
          </a:xfrm>
          <a:prstGeom prst="rect">
            <a:avLst/>
          </a:prstGeom>
        </p:spPr>
      </p:pic>
      <p:pic>
        <p:nvPicPr>
          <p:cNvPr id="5" name="Picture 4">
            <a:extLst>
              <a:ext uri="{FF2B5EF4-FFF2-40B4-BE49-F238E27FC236}">
                <a16:creationId xmlns:a16="http://schemas.microsoft.com/office/drawing/2014/main" id="{D5621CF0-E699-4546-ADF1-AC8C5E641A63}"/>
              </a:ext>
            </a:extLst>
          </p:cNvPr>
          <p:cNvPicPr>
            <a:picLocks noChangeAspect="1"/>
          </p:cNvPicPr>
          <p:nvPr/>
        </p:nvPicPr>
        <p:blipFill>
          <a:blip r:embed="rId4"/>
          <a:stretch>
            <a:fillRect/>
          </a:stretch>
        </p:blipFill>
        <p:spPr>
          <a:xfrm>
            <a:off x="0" y="1654226"/>
            <a:ext cx="9144000" cy="3069118"/>
          </a:xfrm>
          <a:prstGeom prst="rect">
            <a:avLst/>
          </a:prstGeom>
        </p:spPr>
      </p:pic>
      <p:pic>
        <p:nvPicPr>
          <p:cNvPr id="7" name="Picture 6">
            <a:extLst>
              <a:ext uri="{FF2B5EF4-FFF2-40B4-BE49-F238E27FC236}">
                <a16:creationId xmlns:a16="http://schemas.microsoft.com/office/drawing/2014/main" id="{F1B95333-5CEC-4812-AB09-3560833B10A9}"/>
              </a:ext>
            </a:extLst>
          </p:cNvPr>
          <p:cNvPicPr>
            <a:picLocks noChangeAspect="1"/>
          </p:cNvPicPr>
          <p:nvPr/>
        </p:nvPicPr>
        <p:blipFill>
          <a:blip r:embed="rId5"/>
          <a:stretch>
            <a:fillRect/>
          </a:stretch>
        </p:blipFill>
        <p:spPr>
          <a:xfrm>
            <a:off x="0" y="4723344"/>
            <a:ext cx="9144000" cy="1956915"/>
          </a:xfrm>
          <a:prstGeom prst="rect">
            <a:avLst/>
          </a:prstGeom>
        </p:spPr>
      </p:pic>
    </p:spTree>
    <p:extLst>
      <p:ext uri="{BB962C8B-B14F-4D97-AF65-F5344CB8AC3E}">
        <p14:creationId xmlns:p14="http://schemas.microsoft.com/office/powerpoint/2010/main" val="2120704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726959-712A-40D4-B482-5A3B078ECA2B}"/>
              </a:ext>
            </a:extLst>
          </p:cNvPr>
          <p:cNvPicPr>
            <a:picLocks noChangeAspect="1"/>
          </p:cNvPicPr>
          <p:nvPr/>
        </p:nvPicPr>
        <p:blipFill>
          <a:blip r:embed="rId3"/>
          <a:stretch>
            <a:fillRect/>
          </a:stretch>
        </p:blipFill>
        <p:spPr>
          <a:xfrm>
            <a:off x="0" y="-33131"/>
            <a:ext cx="9144000" cy="3729511"/>
          </a:xfrm>
          <a:prstGeom prst="rect">
            <a:avLst/>
          </a:prstGeom>
        </p:spPr>
      </p:pic>
    </p:spTree>
    <p:extLst>
      <p:ext uri="{BB962C8B-B14F-4D97-AF65-F5344CB8AC3E}">
        <p14:creationId xmlns:p14="http://schemas.microsoft.com/office/powerpoint/2010/main" val="127325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ACE1DA-ADDB-4504-B607-AB584E9B4151}"/>
              </a:ext>
            </a:extLst>
          </p:cNvPr>
          <p:cNvPicPr>
            <a:picLocks noChangeAspect="1"/>
          </p:cNvPicPr>
          <p:nvPr/>
        </p:nvPicPr>
        <p:blipFill>
          <a:blip r:embed="rId3"/>
          <a:stretch>
            <a:fillRect/>
          </a:stretch>
        </p:blipFill>
        <p:spPr>
          <a:xfrm>
            <a:off x="0" y="0"/>
            <a:ext cx="9144000" cy="1410023"/>
          </a:xfrm>
          <a:prstGeom prst="rect">
            <a:avLst/>
          </a:prstGeom>
        </p:spPr>
      </p:pic>
      <p:pic>
        <p:nvPicPr>
          <p:cNvPr id="5" name="Picture 4">
            <a:extLst>
              <a:ext uri="{FF2B5EF4-FFF2-40B4-BE49-F238E27FC236}">
                <a16:creationId xmlns:a16="http://schemas.microsoft.com/office/drawing/2014/main" id="{B9DAE1BC-8469-4064-BDE3-46E77EB7FA53}"/>
              </a:ext>
            </a:extLst>
          </p:cNvPr>
          <p:cNvPicPr>
            <a:picLocks noChangeAspect="1"/>
          </p:cNvPicPr>
          <p:nvPr/>
        </p:nvPicPr>
        <p:blipFill rotWithShape="1">
          <a:blip r:embed="rId4"/>
          <a:srcRect l="527" r="1579" b="414"/>
          <a:stretch/>
        </p:blipFill>
        <p:spPr>
          <a:xfrm>
            <a:off x="96252" y="1410023"/>
            <a:ext cx="8951495" cy="2187418"/>
          </a:xfrm>
          <a:prstGeom prst="rect">
            <a:avLst/>
          </a:prstGeom>
        </p:spPr>
      </p:pic>
    </p:spTree>
    <p:extLst>
      <p:ext uri="{BB962C8B-B14F-4D97-AF65-F5344CB8AC3E}">
        <p14:creationId xmlns:p14="http://schemas.microsoft.com/office/powerpoint/2010/main" val="12558030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CC48A-2D05-494B-A404-AB49D3E1D899}"/>
              </a:ext>
            </a:extLst>
          </p:cNvPr>
          <p:cNvPicPr>
            <a:picLocks noChangeAspect="1"/>
          </p:cNvPicPr>
          <p:nvPr/>
        </p:nvPicPr>
        <p:blipFill>
          <a:blip r:embed="rId3"/>
          <a:stretch>
            <a:fillRect/>
          </a:stretch>
        </p:blipFill>
        <p:spPr>
          <a:xfrm>
            <a:off x="0" y="0"/>
            <a:ext cx="9144000" cy="1876593"/>
          </a:xfrm>
          <a:prstGeom prst="rect">
            <a:avLst/>
          </a:prstGeom>
        </p:spPr>
      </p:pic>
      <p:pic>
        <p:nvPicPr>
          <p:cNvPr id="4" name="Picture 3">
            <a:extLst>
              <a:ext uri="{FF2B5EF4-FFF2-40B4-BE49-F238E27FC236}">
                <a16:creationId xmlns:a16="http://schemas.microsoft.com/office/drawing/2014/main" id="{A9A20FF6-EC3A-435E-920D-08A26D57C6A0}"/>
              </a:ext>
            </a:extLst>
          </p:cNvPr>
          <p:cNvPicPr>
            <a:picLocks noChangeAspect="1"/>
          </p:cNvPicPr>
          <p:nvPr/>
        </p:nvPicPr>
        <p:blipFill>
          <a:blip r:embed="rId4"/>
          <a:stretch>
            <a:fillRect/>
          </a:stretch>
        </p:blipFill>
        <p:spPr>
          <a:xfrm>
            <a:off x="0" y="1876593"/>
            <a:ext cx="9144000" cy="4028722"/>
          </a:xfrm>
          <a:prstGeom prst="rect">
            <a:avLst/>
          </a:prstGeom>
        </p:spPr>
      </p:pic>
    </p:spTree>
    <p:extLst>
      <p:ext uri="{BB962C8B-B14F-4D97-AF65-F5344CB8AC3E}">
        <p14:creationId xmlns:p14="http://schemas.microsoft.com/office/powerpoint/2010/main" val="7320194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B6AE2-9F02-4266-9B8C-9C01FB1D4FEC}"/>
              </a:ext>
            </a:extLst>
          </p:cNvPr>
          <p:cNvPicPr>
            <a:picLocks noChangeAspect="1"/>
          </p:cNvPicPr>
          <p:nvPr/>
        </p:nvPicPr>
        <p:blipFill>
          <a:blip r:embed="rId3"/>
          <a:stretch>
            <a:fillRect/>
          </a:stretch>
        </p:blipFill>
        <p:spPr>
          <a:xfrm>
            <a:off x="0" y="0"/>
            <a:ext cx="9144000" cy="984738"/>
          </a:xfrm>
          <a:prstGeom prst="rect">
            <a:avLst/>
          </a:prstGeom>
        </p:spPr>
      </p:pic>
      <p:pic>
        <p:nvPicPr>
          <p:cNvPr id="7" name="Picture 6">
            <a:extLst>
              <a:ext uri="{FF2B5EF4-FFF2-40B4-BE49-F238E27FC236}">
                <a16:creationId xmlns:a16="http://schemas.microsoft.com/office/drawing/2014/main" id="{87F790A5-4A84-425B-AC57-2A01DB5B73BF}"/>
              </a:ext>
            </a:extLst>
          </p:cNvPr>
          <p:cNvPicPr>
            <a:picLocks noChangeAspect="1"/>
          </p:cNvPicPr>
          <p:nvPr/>
        </p:nvPicPr>
        <p:blipFill>
          <a:blip r:embed="rId4"/>
          <a:stretch>
            <a:fillRect/>
          </a:stretch>
        </p:blipFill>
        <p:spPr>
          <a:xfrm>
            <a:off x="0" y="984738"/>
            <a:ext cx="9144000" cy="1915011"/>
          </a:xfrm>
          <a:prstGeom prst="rect">
            <a:avLst/>
          </a:prstGeom>
        </p:spPr>
      </p:pic>
      <p:pic>
        <p:nvPicPr>
          <p:cNvPr id="9" name="Picture 8">
            <a:extLst>
              <a:ext uri="{FF2B5EF4-FFF2-40B4-BE49-F238E27FC236}">
                <a16:creationId xmlns:a16="http://schemas.microsoft.com/office/drawing/2014/main" id="{FF18E93B-433F-46F4-B73C-F50E6242DB34}"/>
              </a:ext>
            </a:extLst>
          </p:cNvPr>
          <p:cNvPicPr>
            <a:picLocks noChangeAspect="1"/>
          </p:cNvPicPr>
          <p:nvPr/>
        </p:nvPicPr>
        <p:blipFill>
          <a:blip r:embed="rId5"/>
          <a:stretch>
            <a:fillRect/>
          </a:stretch>
        </p:blipFill>
        <p:spPr>
          <a:xfrm>
            <a:off x="0" y="2899749"/>
            <a:ext cx="9144000" cy="4213274"/>
          </a:xfrm>
          <a:prstGeom prst="rect">
            <a:avLst/>
          </a:prstGeom>
        </p:spPr>
      </p:pic>
      <p:pic>
        <p:nvPicPr>
          <p:cNvPr id="3" name="Picture 2">
            <a:extLst>
              <a:ext uri="{FF2B5EF4-FFF2-40B4-BE49-F238E27FC236}">
                <a16:creationId xmlns:a16="http://schemas.microsoft.com/office/drawing/2014/main" id="{D62DB315-A38A-4DF1-A704-78926E8E259C}"/>
              </a:ext>
            </a:extLst>
          </p:cNvPr>
          <p:cNvPicPr>
            <a:picLocks noChangeAspect="1"/>
          </p:cNvPicPr>
          <p:nvPr/>
        </p:nvPicPr>
        <p:blipFill>
          <a:blip r:embed="rId6"/>
          <a:stretch>
            <a:fillRect/>
          </a:stretch>
        </p:blipFill>
        <p:spPr>
          <a:xfrm>
            <a:off x="7323212" y="3258629"/>
            <a:ext cx="5197034" cy="3495514"/>
          </a:xfrm>
          <a:prstGeom prst="rect">
            <a:avLst/>
          </a:prstGeom>
        </p:spPr>
      </p:pic>
    </p:spTree>
    <p:extLst>
      <p:ext uri="{BB962C8B-B14F-4D97-AF65-F5344CB8AC3E}">
        <p14:creationId xmlns:p14="http://schemas.microsoft.com/office/powerpoint/2010/main" val="3790942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EF870-5CA2-47BD-83CD-B56A587BB819}"/>
              </a:ext>
            </a:extLst>
          </p:cNvPr>
          <p:cNvPicPr>
            <a:picLocks noChangeAspect="1"/>
          </p:cNvPicPr>
          <p:nvPr/>
        </p:nvPicPr>
        <p:blipFill>
          <a:blip r:embed="rId3"/>
          <a:stretch>
            <a:fillRect/>
          </a:stretch>
        </p:blipFill>
        <p:spPr>
          <a:xfrm>
            <a:off x="0" y="0"/>
            <a:ext cx="9144000" cy="4283168"/>
          </a:xfrm>
          <a:prstGeom prst="rect">
            <a:avLst/>
          </a:prstGeom>
        </p:spPr>
      </p:pic>
    </p:spTree>
    <p:extLst>
      <p:ext uri="{BB962C8B-B14F-4D97-AF65-F5344CB8AC3E}">
        <p14:creationId xmlns:p14="http://schemas.microsoft.com/office/powerpoint/2010/main" val="4479661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0"/>
            <a:ext cx="9144000" cy="1835426"/>
          </a:xfrm>
        </p:spPr>
        <p:txBody>
          <a:bodyPr>
            <a:normAutofit/>
          </a:bodyPr>
          <a:lstStyle/>
          <a:p>
            <a:pPr algn="l"/>
            <a:r>
              <a:rPr lang="en-US" sz="8000">
                <a:solidFill>
                  <a:schemeClr val="bg1"/>
                </a:solidFill>
                <a:latin typeface="Times New Roman" panose="02020603050405020304" pitchFamily="18" charset="0"/>
                <a:cs typeface="Times New Roman" panose="02020603050405020304" pitchFamily="18" charset="0"/>
              </a:rPr>
              <a:t>Y12</a:t>
            </a:r>
          </a:p>
        </p:txBody>
      </p:sp>
    </p:spTree>
    <p:extLst>
      <p:ext uri="{BB962C8B-B14F-4D97-AF65-F5344CB8AC3E}">
        <p14:creationId xmlns:p14="http://schemas.microsoft.com/office/powerpoint/2010/main" val="1139300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2554514" cy="1835426"/>
          </a:xfrm>
        </p:spPr>
        <p:txBody>
          <a:bodyPr>
            <a:normAutofit/>
          </a:bodyPr>
          <a:lstStyle/>
          <a:p>
            <a:pPr algn="l"/>
            <a:r>
              <a:rPr lang="en-US" sz="2000">
                <a:latin typeface="Arial" panose="020B0604020202020204" pitchFamily="34" charset="0"/>
                <a:cs typeface="Arial" panose="020B0604020202020204" pitchFamily="34" charset="0"/>
              </a:rPr>
              <a:t>Note:TNY14-1</a:t>
            </a:r>
          </a:p>
          <a:p>
            <a:pPr algn="l"/>
            <a:r>
              <a:rPr lang="en-US" sz="2000">
                <a:latin typeface="Arial" panose="020B0604020202020204" pitchFamily="34" charset="0"/>
                <a:cs typeface="Arial" panose="020B0604020202020204" pitchFamily="34" charset="0"/>
              </a:rPr>
              <a:t>D  </a:t>
            </a:r>
          </a:p>
        </p:txBody>
      </p:sp>
      <p:pic>
        <p:nvPicPr>
          <p:cNvPr id="4" name="Picture 3">
            <a:extLst>
              <a:ext uri="{FF2B5EF4-FFF2-40B4-BE49-F238E27FC236}">
                <a16:creationId xmlns:a16="http://schemas.microsoft.com/office/drawing/2014/main" id="{643E83B8-41AE-42FB-A1D2-07857104722B}"/>
              </a:ext>
            </a:extLst>
          </p:cNvPr>
          <p:cNvPicPr>
            <a:picLocks noChangeAspect="1"/>
          </p:cNvPicPr>
          <p:nvPr/>
        </p:nvPicPr>
        <p:blipFill>
          <a:blip r:embed="rId3"/>
          <a:stretch>
            <a:fillRect/>
          </a:stretch>
        </p:blipFill>
        <p:spPr>
          <a:xfrm>
            <a:off x="145143" y="656053"/>
            <a:ext cx="8853714" cy="3175719"/>
          </a:xfrm>
          <a:prstGeom prst="rect">
            <a:avLst/>
          </a:prstGeom>
        </p:spPr>
      </p:pic>
      <p:pic>
        <p:nvPicPr>
          <p:cNvPr id="8" name="Picture 7">
            <a:extLst>
              <a:ext uri="{FF2B5EF4-FFF2-40B4-BE49-F238E27FC236}">
                <a16:creationId xmlns:a16="http://schemas.microsoft.com/office/drawing/2014/main" id="{D646E1F2-C87F-4449-B076-A3F901027AAB}"/>
              </a:ext>
            </a:extLst>
          </p:cNvPr>
          <p:cNvPicPr>
            <a:picLocks noChangeAspect="1"/>
          </p:cNvPicPr>
          <p:nvPr/>
        </p:nvPicPr>
        <p:blipFill>
          <a:blip r:embed="rId4"/>
          <a:stretch>
            <a:fillRect/>
          </a:stretch>
        </p:blipFill>
        <p:spPr>
          <a:xfrm>
            <a:off x="3800300" y="4371926"/>
            <a:ext cx="4852657" cy="2489703"/>
          </a:xfrm>
          <a:prstGeom prst="rect">
            <a:avLst/>
          </a:prstGeom>
        </p:spPr>
      </p:pic>
    </p:spTree>
    <p:extLst>
      <p:ext uri="{BB962C8B-B14F-4D97-AF65-F5344CB8AC3E}">
        <p14:creationId xmlns:p14="http://schemas.microsoft.com/office/powerpoint/2010/main" val="3823226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B4CCEC-48C8-4A45-8F4F-9C737FDF5557}"/>
              </a:ext>
            </a:extLst>
          </p:cNvPr>
          <p:cNvPicPr>
            <a:picLocks noChangeAspect="1"/>
          </p:cNvPicPr>
          <p:nvPr/>
        </p:nvPicPr>
        <p:blipFill>
          <a:blip r:embed="rId3"/>
          <a:stretch>
            <a:fillRect/>
          </a:stretch>
        </p:blipFill>
        <p:spPr>
          <a:xfrm>
            <a:off x="0" y="0"/>
            <a:ext cx="9144000" cy="3657600"/>
          </a:xfrm>
          <a:prstGeom prst="rect">
            <a:avLst/>
          </a:prstGeom>
        </p:spPr>
      </p:pic>
    </p:spTree>
    <p:extLst>
      <p:ext uri="{BB962C8B-B14F-4D97-AF65-F5344CB8AC3E}">
        <p14:creationId xmlns:p14="http://schemas.microsoft.com/office/powerpoint/2010/main" val="11347091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80A697-95AC-4BAA-BAD2-E3618624EF39}"/>
              </a:ext>
            </a:extLst>
          </p:cNvPr>
          <p:cNvPicPr>
            <a:picLocks noChangeAspect="1"/>
          </p:cNvPicPr>
          <p:nvPr/>
        </p:nvPicPr>
        <p:blipFill>
          <a:blip r:embed="rId3"/>
          <a:stretch>
            <a:fillRect/>
          </a:stretch>
        </p:blipFill>
        <p:spPr>
          <a:xfrm>
            <a:off x="0" y="0"/>
            <a:ext cx="9144000" cy="2805946"/>
          </a:xfrm>
          <a:prstGeom prst="rect">
            <a:avLst/>
          </a:prstGeom>
        </p:spPr>
      </p:pic>
      <p:pic>
        <p:nvPicPr>
          <p:cNvPr id="5" name="Picture 4">
            <a:extLst>
              <a:ext uri="{FF2B5EF4-FFF2-40B4-BE49-F238E27FC236}">
                <a16:creationId xmlns:a16="http://schemas.microsoft.com/office/drawing/2014/main" id="{A8E40562-61F5-4A70-93ED-290FF1A09998}"/>
              </a:ext>
            </a:extLst>
          </p:cNvPr>
          <p:cNvPicPr>
            <a:picLocks noChangeAspect="1"/>
          </p:cNvPicPr>
          <p:nvPr/>
        </p:nvPicPr>
        <p:blipFill>
          <a:blip r:embed="rId4"/>
          <a:stretch>
            <a:fillRect/>
          </a:stretch>
        </p:blipFill>
        <p:spPr>
          <a:xfrm>
            <a:off x="0" y="2805946"/>
            <a:ext cx="9144000" cy="3083115"/>
          </a:xfrm>
          <a:prstGeom prst="rect">
            <a:avLst/>
          </a:prstGeom>
        </p:spPr>
      </p:pic>
      <p:pic>
        <p:nvPicPr>
          <p:cNvPr id="4" name="Picture 3">
            <a:extLst>
              <a:ext uri="{FF2B5EF4-FFF2-40B4-BE49-F238E27FC236}">
                <a16:creationId xmlns:a16="http://schemas.microsoft.com/office/drawing/2014/main" id="{5025C61C-9145-43CA-A28B-13027658ACD5}"/>
              </a:ext>
            </a:extLst>
          </p:cNvPr>
          <p:cNvPicPr>
            <a:picLocks noChangeAspect="1"/>
          </p:cNvPicPr>
          <p:nvPr/>
        </p:nvPicPr>
        <p:blipFill>
          <a:blip r:embed="rId5"/>
          <a:stretch>
            <a:fillRect/>
          </a:stretch>
        </p:blipFill>
        <p:spPr>
          <a:xfrm>
            <a:off x="8763302" y="232129"/>
            <a:ext cx="5163271" cy="2743583"/>
          </a:xfrm>
          <a:prstGeom prst="rect">
            <a:avLst/>
          </a:prstGeom>
        </p:spPr>
      </p:pic>
    </p:spTree>
    <p:extLst>
      <p:ext uri="{BB962C8B-B14F-4D97-AF65-F5344CB8AC3E}">
        <p14:creationId xmlns:p14="http://schemas.microsoft.com/office/powerpoint/2010/main" val="137373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ADBA90-F9CA-48BF-A624-2207436863F5}"/>
              </a:ext>
            </a:extLst>
          </p:cNvPr>
          <p:cNvPicPr>
            <a:picLocks noChangeAspect="1"/>
          </p:cNvPicPr>
          <p:nvPr/>
        </p:nvPicPr>
        <p:blipFill>
          <a:blip r:embed="rId3"/>
          <a:stretch>
            <a:fillRect/>
          </a:stretch>
        </p:blipFill>
        <p:spPr>
          <a:xfrm>
            <a:off x="0" y="0"/>
            <a:ext cx="9144000" cy="2380240"/>
          </a:xfrm>
          <a:prstGeom prst="rect">
            <a:avLst/>
          </a:prstGeom>
        </p:spPr>
      </p:pic>
    </p:spTree>
    <p:extLst>
      <p:ext uri="{BB962C8B-B14F-4D97-AF65-F5344CB8AC3E}">
        <p14:creationId xmlns:p14="http://schemas.microsoft.com/office/powerpoint/2010/main" val="628699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32B60-3555-413F-8896-70F14CC4F939}"/>
              </a:ext>
            </a:extLst>
          </p:cNvPr>
          <p:cNvPicPr>
            <a:picLocks noChangeAspect="1"/>
          </p:cNvPicPr>
          <p:nvPr/>
        </p:nvPicPr>
        <p:blipFill>
          <a:blip r:embed="rId3"/>
          <a:stretch>
            <a:fillRect/>
          </a:stretch>
        </p:blipFill>
        <p:spPr>
          <a:xfrm>
            <a:off x="0" y="-1"/>
            <a:ext cx="9144000" cy="6032719"/>
          </a:xfrm>
          <a:prstGeom prst="rect">
            <a:avLst/>
          </a:prstGeom>
        </p:spPr>
      </p:pic>
    </p:spTree>
    <p:extLst>
      <p:ext uri="{BB962C8B-B14F-4D97-AF65-F5344CB8AC3E}">
        <p14:creationId xmlns:p14="http://schemas.microsoft.com/office/powerpoint/2010/main" val="34123092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86D06-AFCA-4F0A-8833-D6E90B1223A1}"/>
              </a:ext>
            </a:extLst>
          </p:cNvPr>
          <p:cNvPicPr>
            <a:picLocks noChangeAspect="1"/>
          </p:cNvPicPr>
          <p:nvPr/>
        </p:nvPicPr>
        <p:blipFill>
          <a:blip r:embed="rId3"/>
          <a:stretch>
            <a:fillRect/>
          </a:stretch>
        </p:blipFill>
        <p:spPr>
          <a:xfrm>
            <a:off x="0" y="-33130"/>
            <a:ext cx="9144000" cy="6437799"/>
          </a:xfrm>
          <a:prstGeom prst="rect">
            <a:avLst/>
          </a:prstGeom>
        </p:spPr>
      </p:pic>
    </p:spTree>
    <p:extLst>
      <p:ext uri="{BB962C8B-B14F-4D97-AF65-F5344CB8AC3E}">
        <p14:creationId xmlns:p14="http://schemas.microsoft.com/office/powerpoint/2010/main" val="16877844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0"/>
            <a:ext cx="9144000" cy="1835426"/>
          </a:xfrm>
        </p:spPr>
        <p:txBody>
          <a:bodyPr>
            <a:normAutofit/>
          </a:bodyPr>
          <a:lstStyle/>
          <a:p>
            <a:pPr algn="l"/>
            <a:r>
              <a:rPr lang="en-US" sz="8000">
                <a:solidFill>
                  <a:schemeClr val="bg1"/>
                </a:solidFill>
                <a:latin typeface="Times New Roman" panose="02020603050405020304" pitchFamily="18" charset="0"/>
                <a:cs typeface="Times New Roman" panose="02020603050405020304" pitchFamily="18" charset="0"/>
              </a:rPr>
              <a:t>Y11</a:t>
            </a:r>
          </a:p>
        </p:txBody>
      </p:sp>
    </p:spTree>
    <p:extLst>
      <p:ext uri="{BB962C8B-B14F-4D97-AF65-F5344CB8AC3E}">
        <p14:creationId xmlns:p14="http://schemas.microsoft.com/office/powerpoint/2010/main" val="28179250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35FD7-ECDD-4832-A23E-03A900985F92}"/>
              </a:ext>
            </a:extLst>
          </p:cNvPr>
          <p:cNvPicPr>
            <a:picLocks noChangeAspect="1"/>
          </p:cNvPicPr>
          <p:nvPr/>
        </p:nvPicPr>
        <p:blipFill>
          <a:blip r:embed="rId3"/>
          <a:stretch>
            <a:fillRect/>
          </a:stretch>
        </p:blipFill>
        <p:spPr>
          <a:xfrm>
            <a:off x="0" y="0"/>
            <a:ext cx="9144000" cy="2203289"/>
          </a:xfrm>
          <a:prstGeom prst="rect">
            <a:avLst/>
          </a:prstGeom>
        </p:spPr>
      </p:pic>
    </p:spTree>
    <p:extLst>
      <p:ext uri="{BB962C8B-B14F-4D97-AF65-F5344CB8AC3E}">
        <p14:creationId xmlns:p14="http://schemas.microsoft.com/office/powerpoint/2010/main" val="600132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0E40F-48F8-43BD-90B7-E1DAB531BEAB}"/>
              </a:ext>
            </a:extLst>
          </p:cNvPr>
          <p:cNvPicPr>
            <a:picLocks noChangeAspect="1"/>
          </p:cNvPicPr>
          <p:nvPr/>
        </p:nvPicPr>
        <p:blipFill>
          <a:blip r:embed="rId3"/>
          <a:stretch>
            <a:fillRect/>
          </a:stretch>
        </p:blipFill>
        <p:spPr>
          <a:xfrm>
            <a:off x="0" y="0"/>
            <a:ext cx="9144000" cy="3826880"/>
          </a:xfrm>
          <a:prstGeom prst="rect">
            <a:avLst/>
          </a:prstGeom>
        </p:spPr>
      </p:pic>
    </p:spTree>
    <p:extLst>
      <p:ext uri="{BB962C8B-B14F-4D97-AF65-F5344CB8AC3E}">
        <p14:creationId xmlns:p14="http://schemas.microsoft.com/office/powerpoint/2010/main" val="366705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E110C-C482-4C4F-925C-30C846175812}"/>
              </a:ext>
            </a:extLst>
          </p:cNvPr>
          <p:cNvPicPr>
            <a:picLocks noChangeAspect="1"/>
          </p:cNvPicPr>
          <p:nvPr/>
        </p:nvPicPr>
        <p:blipFill>
          <a:blip r:embed="rId3"/>
          <a:stretch>
            <a:fillRect/>
          </a:stretch>
        </p:blipFill>
        <p:spPr>
          <a:xfrm>
            <a:off x="0" y="0"/>
            <a:ext cx="9144000" cy="3199678"/>
          </a:xfrm>
          <a:prstGeom prst="rect">
            <a:avLst/>
          </a:prstGeom>
        </p:spPr>
      </p:pic>
    </p:spTree>
    <p:extLst>
      <p:ext uri="{BB962C8B-B14F-4D97-AF65-F5344CB8AC3E}">
        <p14:creationId xmlns:p14="http://schemas.microsoft.com/office/powerpoint/2010/main" val="437743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677ECF-6380-4AF8-AD23-550F150FBB53}"/>
              </a:ext>
            </a:extLst>
          </p:cNvPr>
          <p:cNvPicPr>
            <a:picLocks noChangeAspect="1"/>
          </p:cNvPicPr>
          <p:nvPr/>
        </p:nvPicPr>
        <p:blipFill>
          <a:blip r:embed="rId3"/>
          <a:stretch>
            <a:fillRect/>
          </a:stretch>
        </p:blipFill>
        <p:spPr>
          <a:xfrm>
            <a:off x="0" y="0"/>
            <a:ext cx="9144000" cy="3560432"/>
          </a:xfrm>
          <a:prstGeom prst="rect">
            <a:avLst/>
          </a:prstGeom>
        </p:spPr>
      </p:pic>
    </p:spTree>
    <p:extLst>
      <p:ext uri="{BB962C8B-B14F-4D97-AF65-F5344CB8AC3E}">
        <p14:creationId xmlns:p14="http://schemas.microsoft.com/office/powerpoint/2010/main" val="2992721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1" y="2902857"/>
            <a:ext cx="9144001" cy="2982686"/>
          </a:xfrm>
        </p:spPr>
        <p:txBody>
          <a:bodyPr>
            <a:normAutofit lnSpcReduction="10000"/>
          </a:bodyPr>
          <a:lstStyle/>
          <a:p>
            <a:pPr algn="l"/>
            <a:r>
              <a:rPr lang="en-US" sz="2000">
                <a:latin typeface="Arial" panose="020B0604020202020204" pitchFamily="34" charset="0"/>
                <a:cs typeface="Arial" panose="020B0604020202020204" pitchFamily="34" charset="0"/>
              </a:rPr>
              <a:t>Note: TNY14-2 C</a:t>
            </a:r>
          </a:p>
          <a:p>
            <a:pPr algn="l"/>
            <a:r>
              <a:rPr lang="vi-VN" sz="2000">
                <a:latin typeface="Arial" panose="020B0604020202020204" pitchFamily="34" charset="0"/>
                <a:cs typeface="Arial" panose="020B0604020202020204" pitchFamily="34" charset="0"/>
              </a:rPr>
              <a:t>Vaccine 9vHPV có thể được dùng tiếp tục hay kết thúc liệu trình của bất kì loại vaccine nào. Có nghĩa là dù đã tiêm khởi đầu với 2vHPV vaccine hoặc 4vHPV vaccine, lịch trình vẫn có thể tiếp tục hoặc kết thúc bằng 9vHPV. Lịch trình này vẫn đảm bảo kháng thể chống lại 9 type HPV đã đề cập và không làm tăng chi phí.(thật ra chỉ đảm bảo cho hpv 16-18)</a:t>
            </a:r>
          </a:p>
          <a:p>
            <a:pPr algn="l"/>
            <a:r>
              <a:rPr lang="en-US" sz="1600" b="0" i="0">
                <a:effectLst/>
                <a:latin typeface="Segoe UI" panose="020B0502040204020203" pitchFamily="34" charset="0"/>
              </a:rPr>
              <a:t>HPV vaccines are contraindicated for persons with a history of immediate hypersensitivity to any vaccine component. HPV4 is produced in Saccharomyces cerevisiae (baker’s yeast) and is contraindicated for persons with a history of immediate hypersensitivity to yeast. The tip cap of prefilled syringes of HPV2 might contain latex. HPV2 should not be used in persons with anaphylactic allergy to latex</a:t>
            </a:r>
          </a:p>
          <a:p>
            <a:pPr algn="l"/>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1E6F74D-2DAF-4E33-9521-50FCF8D92E1E}"/>
              </a:ext>
            </a:extLst>
          </p:cNvPr>
          <p:cNvPicPr>
            <a:picLocks noChangeAspect="1"/>
          </p:cNvPicPr>
          <p:nvPr/>
        </p:nvPicPr>
        <p:blipFill>
          <a:blip r:embed="rId2"/>
          <a:stretch>
            <a:fillRect/>
          </a:stretch>
        </p:blipFill>
        <p:spPr>
          <a:xfrm>
            <a:off x="-1" y="266035"/>
            <a:ext cx="8940801" cy="2520708"/>
          </a:xfrm>
          <a:prstGeom prst="rect">
            <a:avLst/>
          </a:prstGeom>
        </p:spPr>
      </p:pic>
    </p:spTree>
    <p:extLst>
      <p:ext uri="{BB962C8B-B14F-4D97-AF65-F5344CB8AC3E}">
        <p14:creationId xmlns:p14="http://schemas.microsoft.com/office/powerpoint/2010/main" val="41627680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34479-B32C-42B8-8926-2FEE22A610D2}"/>
              </a:ext>
            </a:extLst>
          </p:cNvPr>
          <p:cNvPicPr>
            <a:picLocks noChangeAspect="1"/>
          </p:cNvPicPr>
          <p:nvPr/>
        </p:nvPicPr>
        <p:blipFill>
          <a:blip r:embed="rId3"/>
          <a:stretch>
            <a:fillRect/>
          </a:stretch>
        </p:blipFill>
        <p:spPr>
          <a:xfrm>
            <a:off x="0" y="0"/>
            <a:ext cx="9144000" cy="1911538"/>
          </a:xfrm>
          <a:prstGeom prst="rect">
            <a:avLst/>
          </a:prstGeom>
        </p:spPr>
      </p:pic>
    </p:spTree>
    <p:extLst>
      <p:ext uri="{BB962C8B-B14F-4D97-AF65-F5344CB8AC3E}">
        <p14:creationId xmlns:p14="http://schemas.microsoft.com/office/powerpoint/2010/main" val="2365096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53F09-C85F-4C64-8CD9-AF5A018FFC06}"/>
              </a:ext>
            </a:extLst>
          </p:cNvPr>
          <p:cNvPicPr>
            <a:picLocks noChangeAspect="1"/>
          </p:cNvPicPr>
          <p:nvPr/>
        </p:nvPicPr>
        <p:blipFill>
          <a:blip r:embed="rId3"/>
          <a:stretch>
            <a:fillRect/>
          </a:stretch>
        </p:blipFill>
        <p:spPr>
          <a:xfrm>
            <a:off x="0" y="0"/>
            <a:ext cx="9144000" cy="3718852"/>
          </a:xfrm>
          <a:prstGeom prst="rect">
            <a:avLst/>
          </a:prstGeom>
        </p:spPr>
      </p:pic>
      <p:pic>
        <p:nvPicPr>
          <p:cNvPr id="4" name="Picture 3">
            <a:extLst>
              <a:ext uri="{FF2B5EF4-FFF2-40B4-BE49-F238E27FC236}">
                <a16:creationId xmlns:a16="http://schemas.microsoft.com/office/drawing/2014/main" id="{FFEC636E-D74B-4228-93DC-D22E09AE1236}"/>
              </a:ext>
            </a:extLst>
          </p:cNvPr>
          <p:cNvPicPr>
            <a:picLocks noChangeAspect="1"/>
          </p:cNvPicPr>
          <p:nvPr/>
        </p:nvPicPr>
        <p:blipFill>
          <a:blip r:embed="rId4"/>
          <a:stretch>
            <a:fillRect/>
          </a:stretch>
        </p:blipFill>
        <p:spPr>
          <a:xfrm>
            <a:off x="5038901" y="3718852"/>
            <a:ext cx="3829584" cy="2848373"/>
          </a:xfrm>
          <a:prstGeom prst="rect">
            <a:avLst/>
          </a:prstGeom>
        </p:spPr>
      </p:pic>
    </p:spTree>
    <p:extLst>
      <p:ext uri="{BB962C8B-B14F-4D97-AF65-F5344CB8AC3E}">
        <p14:creationId xmlns:p14="http://schemas.microsoft.com/office/powerpoint/2010/main" val="2609526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E68C4-71F4-4805-8293-E1AC2A2B74E6}"/>
              </a:ext>
            </a:extLst>
          </p:cNvPr>
          <p:cNvPicPr>
            <a:picLocks noChangeAspect="1"/>
          </p:cNvPicPr>
          <p:nvPr/>
        </p:nvPicPr>
        <p:blipFill>
          <a:blip r:embed="rId3"/>
          <a:stretch>
            <a:fillRect/>
          </a:stretch>
        </p:blipFill>
        <p:spPr>
          <a:xfrm>
            <a:off x="16042" y="0"/>
            <a:ext cx="9144000" cy="3286012"/>
          </a:xfrm>
          <a:prstGeom prst="rect">
            <a:avLst/>
          </a:prstGeom>
        </p:spPr>
      </p:pic>
      <p:pic>
        <p:nvPicPr>
          <p:cNvPr id="5" name="Picture 4">
            <a:extLst>
              <a:ext uri="{FF2B5EF4-FFF2-40B4-BE49-F238E27FC236}">
                <a16:creationId xmlns:a16="http://schemas.microsoft.com/office/drawing/2014/main" id="{CD741412-0826-46E7-913C-2EDF8F0FE85E}"/>
              </a:ext>
            </a:extLst>
          </p:cNvPr>
          <p:cNvPicPr>
            <a:picLocks noChangeAspect="1"/>
          </p:cNvPicPr>
          <p:nvPr/>
        </p:nvPicPr>
        <p:blipFill>
          <a:blip r:embed="rId4"/>
          <a:stretch>
            <a:fillRect/>
          </a:stretch>
        </p:blipFill>
        <p:spPr>
          <a:xfrm>
            <a:off x="-16042" y="3429000"/>
            <a:ext cx="9144000" cy="3632847"/>
          </a:xfrm>
          <a:prstGeom prst="rect">
            <a:avLst/>
          </a:prstGeom>
        </p:spPr>
      </p:pic>
    </p:spTree>
    <p:extLst>
      <p:ext uri="{BB962C8B-B14F-4D97-AF65-F5344CB8AC3E}">
        <p14:creationId xmlns:p14="http://schemas.microsoft.com/office/powerpoint/2010/main" val="39007570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0"/>
            <a:ext cx="9144000" cy="1835426"/>
          </a:xfrm>
        </p:spPr>
        <p:txBody>
          <a:bodyPr>
            <a:normAutofit fontScale="92500" lnSpcReduction="20000"/>
          </a:bodyPr>
          <a:lstStyle/>
          <a:p>
            <a:pPr algn="l"/>
            <a:r>
              <a:rPr lang="en-US" sz="8000">
                <a:solidFill>
                  <a:schemeClr val="bg1"/>
                </a:solidFill>
                <a:latin typeface="Times New Roman" panose="02020603050405020304" pitchFamily="18" charset="0"/>
                <a:cs typeface="Times New Roman" panose="02020603050405020304" pitchFamily="18" charset="0"/>
              </a:rPr>
              <a:t>TRẮC NGHIỆM SÁCH MỚI</a:t>
            </a:r>
          </a:p>
        </p:txBody>
      </p:sp>
    </p:spTree>
    <p:extLst>
      <p:ext uri="{BB962C8B-B14F-4D97-AF65-F5344CB8AC3E}">
        <p14:creationId xmlns:p14="http://schemas.microsoft.com/office/powerpoint/2010/main" val="1402680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06106-5C8E-4DA3-ADC6-F4EC0E26C005}"/>
              </a:ext>
            </a:extLst>
          </p:cNvPr>
          <p:cNvPicPr>
            <a:picLocks noChangeAspect="1"/>
          </p:cNvPicPr>
          <p:nvPr/>
        </p:nvPicPr>
        <p:blipFill>
          <a:blip r:embed="rId3"/>
          <a:stretch>
            <a:fillRect/>
          </a:stretch>
        </p:blipFill>
        <p:spPr>
          <a:xfrm>
            <a:off x="0" y="0"/>
            <a:ext cx="7808275" cy="6858000"/>
          </a:xfrm>
          <a:prstGeom prst="rect">
            <a:avLst/>
          </a:prstGeom>
        </p:spPr>
      </p:pic>
    </p:spTree>
    <p:extLst>
      <p:ext uri="{BB962C8B-B14F-4D97-AF65-F5344CB8AC3E}">
        <p14:creationId xmlns:p14="http://schemas.microsoft.com/office/powerpoint/2010/main" val="35897971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16782-24EB-4F2F-A6CF-6C03037FBC66}"/>
              </a:ext>
            </a:extLst>
          </p:cNvPr>
          <p:cNvPicPr>
            <a:picLocks noChangeAspect="1"/>
          </p:cNvPicPr>
          <p:nvPr/>
        </p:nvPicPr>
        <p:blipFill>
          <a:blip r:embed="rId3"/>
          <a:stretch>
            <a:fillRect/>
          </a:stretch>
        </p:blipFill>
        <p:spPr>
          <a:xfrm>
            <a:off x="0" y="0"/>
            <a:ext cx="9144000" cy="3638802"/>
          </a:xfrm>
          <a:prstGeom prst="rect">
            <a:avLst/>
          </a:prstGeom>
        </p:spPr>
      </p:pic>
    </p:spTree>
    <p:extLst>
      <p:ext uri="{BB962C8B-B14F-4D97-AF65-F5344CB8AC3E}">
        <p14:creationId xmlns:p14="http://schemas.microsoft.com/office/powerpoint/2010/main" val="28430430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00B9E2-DE1C-45D6-9B25-EA334ADE8642}"/>
              </a:ext>
            </a:extLst>
          </p:cNvPr>
          <p:cNvPicPr>
            <a:picLocks noChangeAspect="1"/>
          </p:cNvPicPr>
          <p:nvPr/>
        </p:nvPicPr>
        <p:blipFill>
          <a:blip r:embed="rId3"/>
          <a:stretch>
            <a:fillRect/>
          </a:stretch>
        </p:blipFill>
        <p:spPr>
          <a:xfrm>
            <a:off x="0" y="-1"/>
            <a:ext cx="9144000" cy="6548717"/>
          </a:xfrm>
          <a:prstGeom prst="rect">
            <a:avLst/>
          </a:prstGeom>
        </p:spPr>
      </p:pic>
    </p:spTree>
    <p:extLst>
      <p:ext uri="{BB962C8B-B14F-4D97-AF65-F5344CB8AC3E}">
        <p14:creationId xmlns:p14="http://schemas.microsoft.com/office/powerpoint/2010/main" val="34657003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5AB03-4C26-40D7-99DF-065F12310FD8}"/>
              </a:ext>
            </a:extLst>
          </p:cNvPr>
          <p:cNvPicPr>
            <a:picLocks noChangeAspect="1"/>
          </p:cNvPicPr>
          <p:nvPr/>
        </p:nvPicPr>
        <p:blipFill>
          <a:blip r:embed="rId3"/>
          <a:stretch>
            <a:fillRect/>
          </a:stretch>
        </p:blipFill>
        <p:spPr>
          <a:xfrm>
            <a:off x="0" y="0"/>
            <a:ext cx="9144000" cy="5491772"/>
          </a:xfrm>
          <a:prstGeom prst="rect">
            <a:avLst/>
          </a:prstGeom>
        </p:spPr>
      </p:pic>
    </p:spTree>
    <p:extLst>
      <p:ext uri="{BB962C8B-B14F-4D97-AF65-F5344CB8AC3E}">
        <p14:creationId xmlns:p14="http://schemas.microsoft.com/office/powerpoint/2010/main" val="37944207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0C119-6A61-4290-9536-6EE5A8FD9EE3}"/>
              </a:ext>
            </a:extLst>
          </p:cNvPr>
          <p:cNvPicPr>
            <a:picLocks noChangeAspect="1"/>
          </p:cNvPicPr>
          <p:nvPr/>
        </p:nvPicPr>
        <p:blipFill>
          <a:blip r:embed="rId2"/>
          <a:stretch>
            <a:fillRect/>
          </a:stretch>
        </p:blipFill>
        <p:spPr>
          <a:xfrm>
            <a:off x="0" y="0"/>
            <a:ext cx="2829320" cy="1743318"/>
          </a:xfrm>
          <a:prstGeom prst="rect">
            <a:avLst/>
          </a:prstGeom>
        </p:spPr>
      </p:pic>
      <p:pic>
        <p:nvPicPr>
          <p:cNvPr id="6" name="Picture 5">
            <a:extLst>
              <a:ext uri="{FF2B5EF4-FFF2-40B4-BE49-F238E27FC236}">
                <a16:creationId xmlns:a16="http://schemas.microsoft.com/office/drawing/2014/main" id="{9764F945-DC92-4675-B5BA-7081776A92B3}"/>
              </a:ext>
            </a:extLst>
          </p:cNvPr>
          <p:cNvPicPr>
            <a:picLocks noChangeAspect="1"/>
          </p:cNvPicPr>
          <p:nvPr/>
        </p:nvPicPr>
        <p:blipFill>
          <a:blip r:embed="rId3"/>
          <a:stretch>
            <a:fillRect/>
          </a:stretch>
        </p:blipFill>
        <p:spPr>
          <a:xfrm>
            <a:off x="3291111" y="0"/>
            <a:ext cx="1562318" cy="4420217"/>
          </a:xfrm>
          <a:prstGeom prst="rect">
            <a:avLst/>
          </a:prstGeom>
        </p:spPr>
      </p:pic>
    </p:spTree>
    <p:extLst>
      <p:ext uri="{BB962C8B-B14F-4D97-AF65-F5344CB8AC3E}">
        <p14:creationId xmlns:p14="http://schemas.microsoft.com/office/powerpoint/2010/main" val="14940055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428</TotalTime>
  <Words>1758</Words>
  <Application>Microsoft Office PowerPoint</Application>
  <PresentationFormat>On-screen Show (4:3)</PresentationFormat>
  <Paragraphs>353</Paragraphs>
  <Slides>98</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Calibri</vt:lpstr>
      <vt:lpstr>Calibri Light</vt:lpstr>
      <vt:lpstr>Segoe UI</vt:lpstr>
      <vt:lpstr>Times New Roman</vt:lpstr>
      <vt:lpstr>Office Theme</vt:lpstr>
      <vt:lpstr>Y15 cuối kỳ lần 2</vt:lpstr>
      <vt:lpstr>PowerPoint Presentation</vt:lpstr>
      <vt:lpstr>TỐT NGHIỆP Y15</vt:lpstr>
      <vt:lpstr>PowerPoint Presentation</vt:lpstr>
      <vt:lpstr>Y14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Y13</vt:lpstr>
      <vt:lpstr>PowerPoint Presentation</vt:lpstr>
      <vt:lpstr>PowerPoint Presentation</vt:lpstr>
      <vt:lpstr>PowerPoint Presentation</vt:lpstr>
      <vt:lpstr>PowerPoint Presentation</vt:lpstr>
      <vt:lpstr>Y12</vt:lpstr>
      <vt:lpstr>PowerPoint Presentation</vt:lpstr>
      <vt:lpstr>PowerPoint Presentation</vt:lpstr>
      <vt:lpstr>PowerPoint Presentation</vt:lpstr>
      <vt:lpstr>PowerPoint Presentation</vt:lpstr>
      <vt:lpstr>PowerPoint Presentation</vt:lpstr>
      <vt:lpstr>PowerPoint Presentation</vt:lpstr>
      <vt:lpstr>Y11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Bui Trong Tin</dc:creator>
  <cp:lastModifiedBy>Admin</cp:lastModifiedBy>
  <cp:revision>6</cp:revision>
  <dcterms:created xsi:type="dcterms:W3CDTF">2021-05-26T10:18:37Z</dcterms:created>
  <dcterms:modified xsi:type="dcterms:W3CDTF">2022-02-18T13:26:23Z</dcterms:modified>
</cp:coreProperties>
</file>